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68" r:id="rId2"/>
    <p:sldId id="256" r:id="rId3"/>
    <p:sldId id="257" r:id="rId4"/>
    <p:sldId id="270" r:id="rId5"/>
    <p:sldId id="264" r:id="rId6"/>
    <p:sldId id="265" r:id="rId7"/>
    <p:sldId id="263" r:id="rId8"/>
    <p:sldId id="258" r:id="rId9"/>
    <p:sldId id="259" r:id="rId10"/>
    <p:sldId id="260" r:id="rId11"/>
    <p:sldId id="261" r:id="rId12"/>
    <p:sldId id="266" r:id="rId13"/>
    <p:sldId id="262" r:id="rId14"/>
    <p:sldId id="267" r:id="rId15"/>
    <p:sldId id="269" r:id="rId16"/>
    <p:sldId id="273" r:id="rId17"/>
    <p:sldId id="274" r:id="rId18"/>
    <p:sldId id="271" r:id="rId19"/>
    <p:sldId id="275" r:id="rId20"/>
    <p:sldId id="272" r:id="rId21"/>
    <p:sldId id="277" r:id="rId22"/>
    <p:sldId id="278" r:id="rId23"/>
    <p:sldId id="282" r:id="rId24"/>
    <p:sldId id="279" r:id="rId25"/>
    <p:sldId id="280" r:id="rId26"/>
    <p:sldId id="281" r:id="rId27"/>
    <p:sldId id="283" r:id="rId28"/>
    <p:sldId id="285" r:id="rId29"/>
    <p:sldId id="276" r:id="rId30"/>
    <p:sldId id="290" r:id="rId31"/>
    <p:sldId id="287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2" r:id="rId41"/>
    <p:sldId id="299" r:id="rId42"/>
    <p:sldId id="300" r:id="rId43"/>
    <p:sldId id="301" r:id="rId44"/>
    <p:sldId id="304" r:id="rId45"/>
    <p:sldId id="305" r:id="rId46"/>
    <p:sldId id="306" r:id="rId47"/>
    <p:sldId id="307" r:id="rId48"/>
    <p:sldId id="308" r:id="rId49"/>
    <p:sldId id="310" r:id="rId50"/>
    <p:sldId id="311" r:id="rId51"/>
    <p:sldId id="312" r:id="rId52"/>
    <p:sldId id="313" r:id="rId53"/>
    <p:sldId id="309" r:id="rId54"/>
    <p:sldId id="314" r:id="rId55"/>
    <p:sldId id="315" r:id="rId56"/>
    <p:sldId id="316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1" r:id="rId70"/>
    <p:sldId id="332" r:id="rId71"/>
    <p:sldId id="333" r:id="rId72"/>
    <p:sldId id="334" r:id="rId73"/>
    <p:sldId id="330" r:id="rId74"/>
    <p:sldId id="317" r:id="rId75"/>
    <p:sldId id="303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bm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DA408-1D3B-4B25-A82B-7F68AEA0227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932AA-DE7C-401A-A26E-39DA230100CA}">
      <dgm:prSet phldrT="[Text]"/>
      <dgm:spPr/>
      <dgm:t>
        <a:bodyPr/>
        <a:lstStyle/>
        <a:p>
          <a:pPr rtl="1"/>
          <a:r>
            <a:rPr lang="fa-IR" dirty="0" smtClean="0"/>
            <a:t>متعادل</a:t>
          </a:r>
          <a:endParaRPr lang="en-US" dirty="0"/>
        </a:p>
      </dgm:t>
    </dgm:pt>
    <dgm:pt modelId="{597CCD5D-5B71-476F-A7AD-FC6CC562CF90}" type="parTrans" cxnId="{13362EBB-F53B-4302-8EF1-507619AB5E32}">
      <dgm:prSet/>
      <dgm:spPr/>
      <dgm:t>
        <a:bodyPr/>
        <a:lstStyle/>
        <a:p>
          <a:endParaRPr lang="en-US"/>
        </a:p>
      </dgm:t>
    </dgm:pt>
    <dgm:pt modelId="{4BABD79E-591C-4E89-AE20-8EEFEAD00346}" type="sibTrans" cxnId="{13362EBB-F53B-4302-8EF1-507619AB5E32}">
      <dgm:prSet/>
      <dgm:spPr/>
      <dgm:t>
        <a:bodyPr/>
        <a:lstStyle/>
        <a:p>
          <a:endParaRPr lang="en-US"/>
        </a:p>
      </dgm:t>
    </dgm:pt>
    <dgm:pt modelId="{5C3BABE5-243C-4E70-9392-A9D9AA237F20}">
      <dgm:prSet phldrT="[Text]"/>
      <dgm:spPr/>
      <dgm:t>
        <a:bodyPr/>
        <a:lstStyle/>
        <a:p>
          <a:r>
            <a:rPr lang="fa-IR" dirty="0" smtClean="0"/>
            <a:t>استبدادی</a:t>
          </a:r>
          <a:endParaRPr lang="en-US" dirty="0"/>
        </a:p>
      </dgm:t>
    </dgm:pt>
    <dgm:pt modelId="{609B2978-473B-4365-81DC-67F404ADD7EE}" type="parTrans" cxnId="{C9233A93-0A6E-4BD4-9420-EBA884C0B0DB}">
      <dgm:prSet/>
      <dgm:spPr/>
      <dgm:t>
        <a:bodyPr/>
        <a:lstStyle/>
        <a:p>
          <a:endParaRPr lang="en-US"/>
        </a:p>
      </dgm:t>
    </dgm:pt>
    <dgm:pt modelId="{861D395C-DC46-4A37-AF74-5547C7C48A7D}" type="sibTrans" cxnId="{C9233A93-0A6E-4BD4-9420-EBA884C0B0DB}">
      <dgm:prSet/>
      <dgm:spPr/>
      <dgm:t>
        <a:bodyPr/>
        <a:lstStyle/>
        <a:p>
          <a:endParaRPr lang="en-US"/>
        </a:p>
      </dgm:t>
    </dgm:pt>
    <dgm:pt modelId="{7E948ACB-6CD0-4F00-842D-17443F307AD2}">
      <dgm:prSet phldrT="[Text]"/>
      <dgm:spPr/>
      <dgm:t>
        <a:bodyPr/>
        <a:lstStyle/>
        <a:p>
          <a:r>
            <a:rPr lang="fa-IR" dirty="0" smtClean="0"/>
            <a:t>ایده آل</a:t>
          </a:r>
          <a:endParaRPr lang="en-US" dirty="0"/>
        </a:p>
      </dgm:t>
    </dgm:pt>
    <dgm:pt modelId="{9A264581-1D51-4C3D-A3ED-BD349300345E}" type="parTrans" cxnId="{A6E6F8A6-7652-40FE-BA4D-8378085D7B50}">
      <dgm:prSet/>
      <dgm:spPr/>
      <dgm:t>
        <a:bodyPr/>
        <a:lstStyle/>
        <a:p>
          <a:endParaRPr lang="en-US"/>
        </a:p>
      </dgm:t>
    </dgm:pt>
    <dgm:pt modelId="{61610346-00E6-4DE0-B2B3-5F8F5B38E310}" type="sibTrans" cxnId="{A6E6F8A6-7652-40FE-BA4D-8378085D7B50}">
      <dgm:prSet/>
      <dgm:spPr/>
      <dgm:t>
        <a:bodyPr/>
        <a:lstStyle/>
        <a:p>
          <a:endParaRPr lang="en-US"/>
        </a:p>
      </dgm:t>
    </dgm:pt>
    <dgm:pt modelId="{BF941CF2-CFD5-4C03-AD5C-82DB9A75C7A7}">
      <dgm:prSet phldrT="[Text]"/>
      <dgm:spPr/>
      <dgm:t>
        <a:bodyPr/>
        <a:lstStyle/>
        <a:p>
          <a:r>
            <a:rPr lang="fa-IR" dirty="0" smtClean="0"/>
            <a:t>آشفته</a:t>
          </a:r>
          <a:endParaRPr lang="en-US" dirty="0"/>
        </a:p>
      </dgm:t>
    </dgm:pt>
    <dgm:pt modelId="{6CB26D16-B715-4648-93F5-E22A4FA0E7B1}" type="parTrans" cxnId="{3296B580-8270-44F2-8D7E-FB14A32D9193}">
      <dgm:prSet/>
      <dgm:spPr/>
      <dgm:t>
        <a:bodyPr/>
        <a:lstStyle/>
        <a:p>
          <a:endParaRPr lang="en-US"/>
        </a:p>
      </dgm:t>
    </dgm:pt>
    <dgm:pt modelId="{D6CD8DBC-DD56-4C9B-8F1F-35CAB7D72A28}" type="sibTrans" cxnId="{3296B580-8270-44F2-8D7E-FB14A32D9193}">
      <dgm:prSet/>
      <dgm:spPr/>
      <dgm:t>
        <a:bodyPr/>
        <a:lstStyle/>
        <a:p>
          <a:endParaRPr lang="en-US"/>
        </a:p>
      </dgm:t>
    </dgm:pt>
    <dgm:pt modelId="{F9F361F8-F0D7-4925-9D27-9F9737845496}">
      <dgm:prSet phldrT="[Text]"/>
      <dgm:spPr/>
      <dgm:t>
        <a:bodyPr/>
        <a:lstStyle/>
        <a:p>
          <a:r>
            <a:rPr lang="fa-IR" smtClean="0"/>
            <a:t>حرفه ای</a:t>
          </a:r>
          <a:endParaRPr lang="en-US" dirty="0"/>
        </a:p>
      </dgm:t>
    </dgm:pt>
    <dgm:pt modelId="{07A4FC3F-00F5-47A8-AE23-D38897854FD4}" type="parTrans" cxnId="{33356F94-BCB8-4E0E-BC1F-70CD9D9E309A}">
      <dgm:prSet/>
      <dgm:spPr/>
      <dgm:t>
        <a:bodyPr/>
        <a:lstStyle/>
        <a:p>
          <a:endParaRPr lang="en-US"/>
        </a:p>
      </dgm:t>
    </dgm:pt>
    <dgm:pt modelId="{1B105324-22E7-4E3E-AFFD-977CDEB9CB0D}" type="sibTrans" cxnId="{33356F94-BCB8-4E0E-BC1F-70CD9D9E309A}">
      <dgm:prSet/>
      <dgm:spPr/>
      <dgm:t>
        <a:bodyPr/>
        <a:lstStyle/>
        <a:p>
          <a:endParaRPr lang="en-US"/>
        </a:p>
      </dgm:t>
    </dgm:pt>
    <dgm:pt modelId="{36F2B53A-ADD2-4779-901E-79E5FEFAAC01}" type="pres">
      <dgm:prSet presAssocID="{54EDA408-1D3B-4B25-A82B-7F68AEA0227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8DF8FF-A756-48D4-953C-17BA357D7088}" type="pres">
      <dgm:prSet presAssocID="{54EDA408-1D3B-4B25-A82B-7F68AEA02277}" presName="matrix" presStyleCnt="0"/>
      <dgm:spPr/>
    </dgm:pt>
    <dgm:pt modelId="{9FB9A4DE-B25B-4384-B5F7-BF456B7C5B6B}" type="pres">
      <dgm:prSet presAssocID="{54EDA408-1D3B-4B25-A82B-7F68AEA02277}" presName="tile1" presStyleLbl="node1" presStyleIdx="0" presStyleCnt="4"/>
      <dgm:spPr/>
      <dgm:t>
        <a:bodyPr/>
        <a:lstStyle/>
        <a:p>
          <a:endParaRPr lang="en-US"/>
        </a:p>
      </dgm:t>
    </dgm:pt>
    <dgm:pt modelId="{92A3F1F7-82FE-4B69-878D-06BC1982C3CE}" type="pres">
      <dgm:prSet presAssocID="{54EDA408-1D3B-4B25-A82B-7F68AEA0227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966D7-D017-45F7-B3F7-2376512ABD5D}" type="pres">
      <dgm:prSet presAssocID="{54EDA408-1D3B-4B25-A82B-7F68AEA02277}" presName="tile2" presStyleLbl="node1" presStyleIdx="1" presStyleCnt="4"/>
      <dgm:spPr/>
      <dgm:t>
        <a:bodyPr/>
        <a:lstStyle/>
        <a:p>
          <a:endParaRPr lang="en-US"/>
        </a:p>
      </dgm:t>
    </dgm:pt>
    <dgm:pt modelId="{1771D512-CAC5-4A0D-BBC7-657E0A78B802}" type="pres">
      <dgm:prSet presAssocID="{54EDA408-1D3B-4B25-A82B-7F68AEA0227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EB548-682E-47F3-AAE4-C3A24B9C6598}" type="pres">
      <dgm:prSet presAssocID="{54EDA408-1D3B-4B25-A82B-7F68AEA02277}" presName="tile3" presStyleLbl="node1" presStyleIdx="2" presStyleCnt="4"/>
      <dgm:spPr/>
      <dgm:t>
        <a:bodyPr/>
        <a:lstStyle/>
        <a:p>
          <a:endParaRPr lang="en-US"/>
        </a:p>
      </dgm:t>
    </dgm:pt>
    <dgm:pt modelId="{DFF99933-582F-440E-A251-D723D70606A1}" type="pres">
      <dgm:prSet presAssocID="{54EDA408-1D3B-4B25-A82B-7F68AEA0227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5E28B-D49F-41BF-9628-C2DBC6B6A259}" type="pres">
      <dgm:prSet presAssocID="{54EDA408-1D3B-4B25-A82B-7F68AEA02277}" presName="tile4" presStyleLbl="node1" presStyleIdx="3" presStyleCnt="4"/>
      <dgm:spPr/>
      <dgm:t>
        <a:bodyPr/>
        <a:lstStyle/>
        <a:p>
          <a:endParaRPr lang="en-US"/>
        </a:p>
      </dgm:t>
    </dgm:pt>
    <dgm:pt modelId="{177D9F07-2778-4752-BFA1-161DCD4E8B94}" type="pres">
      <dgm:prSet presAssocID="{54EDA408-1D3B-4B25-A82B-7F68AEA0227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3F69D-AC74-406F-BA8B-3DB65E74C0FC}" type="pres">
      <dgm:prSet presAssocID="{54EDA408-1D3B-4B25-A82B-7F68AEA0227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881F3FA-503D-400F-98D5-D7E9646D9E0F}" type="presOf" srcId="{F9F361F8-F0D7-4925-9D27-9F9737845496}" destId="{92A5E28B-D49F-41BF-9628-C2DBC6B6A259}" srcOrd="0" destOrd="0" presId="urn:microsoft.com/office/officeart/2005/8/layout/matrix1"/>
    <dgm:cxn modelId="{BFB433BB-7B67-4F4C-9989-05E5615D7D60}" type="presOf" srcId="{3A4932AA-DE7C-401A-A26E-39DA230100CA}" destId="{B043F69D-AC74-406F-BA8B-3DB65E74C0FC}" srcOrd="0" destOrd="0" presId="urn:microsoft.com/office/officeart/2005/8/layout/matrix1"/>
    <dgm:cxn modelId="{6F9C16BB-AF16-4EE1-9660-D360F9E05A97}" type="presOf" srcId="{54EDA408-1D3B-4B25-A82B-7F68AEA02277}" destId="{36F2B53A-ADD2-4779-901E-79E5FEFAAC01}" srcOrd="0" destOrd="0" presId="urn:microsoft.com/office/officeart/2005/8/layout/matrix1"/>
    <dgm:cxn modelId="{3296B580-8270-44F2-8D7E-FB14A32D9193}" srcId="{3A4932AA-DE7C-401A-A26E-39DA230100CA}" destId="{BF941CF2-CFD5-4C03-AD5C-82DB9A75C7A7}" srcOrd="2" destOrd="0" parTransId="{6CB26D16-B715-4648-93F5-E22A4FA0E7B1}" sibTransId="{D6CD8DBC-DD56-4C9B-8F1F-35CAB7D72A28}"/>
    <dgm:cxn modelId="{DF75CA68-C96C-4E38-A4FE-E7588C0AE0DE}" type="presOf" srcId="{7E948ACB-6CD0-4F00-842D-17443F307AD2}" destId="{1771D512-CAC5-4A0D-BBC7-657E0A78B802}" srcOrd="1" destOrd="0" presId="urn:microsoft.com/office/officeart/2005/8/layout/matrix1"/>
    <dgm:cxn modelId="{DC7FFCB9-AC62-445F-BDFE-8BAB81120654}" type="presOf" srcId="{5C3BABE5-243C-4E70-9392-A9D9AA237F20}" destId="{9FB9A4DE-B25B-4384-B5F7-BF456B7C5B6B}" srcOrd="0" destOrd="0" presId="urn:microsoft.com/office/officeart/2005/8/layout/matrix1"/>
    <dgm:cxn modelId="{530ACF1C-14E1-4E44-8FCF-BBDE7C87C287}" type="presOf" srcId="{5C3BABE5-243C-4E70-9392-A9D9AA237F20}" destId="{92A3F1F7-82FE-4B69-878D-06BC1982C3CE}" srcOrd="1" destOrd="0" presId="urn:microsoft.com/office/officeart/2005/8/layout/matrix1"/>
    <dgm:cxn modelId="{C9233A93-0A6E-4BD4-9420-EBA884C0B0DB}" srcId="{3A4932AA-DE7C-401A-A26E-39DA230100CA}" destId="{5C3BABE5-243C-4E70-9392-A9D9AA237F20}" srcOrd="0" destOrd="0" parTransId="{609B2978-473B-4365-81DC-67F404ADD7EE}" sibTransId="{861D395C-DC46-4A37-AF74-5547C7C48A7D}"/>
    <dgm:cxn modelId="{13362EBB-F53B-4302-8EF1-507619AB5E32}" srcId="{54EDA408-1D3B-4B25-A82B-7F68AEA02277}" destId="{3A4932AA-DE7C-401A-A26E-39DA230100CA}" srcOrd="0" destOrd="0" parTransId="{597CCD5D-5B71-476F-A7AD-FC6CC562CF90}" sibTransId="{4BABD79E-591C-4E89-AE20-8EEFEAD00346}"/>
    <dgm:cxn modelId="{33356F94-BCB8-4E0E-BC1F-70CD9D9E309A}" srcId="{3A4932AA-DE7C-401A-A26E-39DA230100CA}" destId="{F9F361F8-F0D7-4925-9D27-9F9737845496}" srcOrd="3" destOrd="0" parTransId="{07A4FC3F-00F5-47A8-AE23-D38897854FD4}" sibTransId="{1B105324-22E7-4E3E-AFFD-977CDEB9CB0D}"/>
    <dgm:cxn modelId="{9197E5BA-8F8D-4590-AE77-BF1DF00FCF77}" type="presOf" srcId="{BF941CF2-CFD5-4C03-AD5C-82DB9A75C7A7}" destId="{C91EB548-682E-47F3-AAE4-C3A24B9C6598}" srcOrd="0" destOrd="0" presId="urn:microsoft.com/office/officeart/2005/8/layout/matrix1"/>
    <dgm:cxn modelId="{A6E6F8A6-7652-40FE-BA4D-8378085D7B50}" srcId="{3A4932AA-DE7C-401A-A26E-39DA230100CA}" destId="{7E948ACB-6CD0-4F00-842D-17443F307AD2}" srcOrd="1" destOrd="0" parTransId="{9A264581-1D51-4C3D-A3ED-BD349300345E}" sibTransId="{61610346-00E6-4DE0-B2B3-5F8F5B38E310}"/>
    <dgm:cxn modelId="{0F282A7E-8DF1-41F6-B832-C1551F9122E3}" type="presOf" srcId="{F9F361F8-F0D7-4925-9D27-9F9737845496}" destId="{177D9F07-2778-4752-BFA1-161DCD4E8B94}" srcOrd="1" destOrd="0" presId="urn:microsoft.com/office/officeart/2005/8/layout/matrix1"/>
    <dgm:cxn modelId="{41A72386-EACE-424C-8CB6-626EF8DBB1A5}" type="presOf" srcId="{7E948ACB-6CD0-4F00-842D-17443F307AD2}" destId="{FCB966D7-D017-45F7-B3F7-2376512ABD5D}" srcOrd="0" destOrd="0" presId="urn:microsoft.com/office/officeart/2005/8/layout/matrix1"/>
    <dgm:cxn modelId="{0C63EE03-7AD1-4B1D-B26A-5537F8D0865A}" type="presOf" srcId="{BF941CF2-CFD5-4C03-AD5C-82DB9A75C7A7}" destId="{DFF99933-582F-440E-A251-D723D70606A1}" srcOrd="1" destOrd="0" presId="urn:microsoft.com/office/officeart/2005/8/layout/matrix1"/>
    <dgm:cxn modelId="{7170BD9D-5640-44F8-9EFE-C6ED64B8E801}" type="presParOf" srcId="{36F2B53A-ADD2-4779-901E-79E5FEFAAC01}" destId="{958DF8FF-A756-48D4-953C-17BA357D7088}" srcOrd="0" destOrd="0" presId="urn:microsoft.com/office/officeart/2005/8/layout/matrix1"/>
    <dgm:cxn modelId="{83511782-75B7-4330-B96F-A55812ED5103}" type="presParOf" srcId="{958DF8FF-A756-48D4-953C-17BA357D7088}" destId="{9FB9A4DE-B25B-4384-B5F7-BF456B7C5B6B}" srcOrd="0" destOrd="0" presId="urn:microsoft.com/office/officeart/2005/8/layout/matrix1"/>
    <dgm:cxn modelId="{49A6275D-EC99-4A19-A08B-219A2C1B2F5E}" type="presParOf" srcId="{958DF8FF-A756-48D4-953C-17BA357D7088}" destId="{92A3F1F7-82FE-4B69-878D-06BC1982C3CE}" srcOrd="1" destOrd="0" presId="urn:microsoft.com/office/officeart/2005/8/layout/matrix1"/>
    <dgm:cxn modelId="{E71B1B75-218C-4598-B07A-9CCFC7842577}" type="presParOf" srcId="{958DF8FF-A756-48D4-953C-17BA357D7088}" destId="{FCB966D7-D017-45F7-B3F7-2376512ABD5D}" srcOrd="2" destOrd="0" presId="urn:microsoft.com/office/officeart/2005/8/layout/matrix1"/>
    <dgm:cxn modelId="{3DD69143-C5C8-4204-BEAE-365916B86CDA}" type="presParOf" srcId="{958DF8FF-A756-48D4-953C-17BA357D7088}" destId="{1771D512-CAC5-4A0D-BBC7-657E0A78B802}" srcOrd="3" destOrd="0" presId="urn:microsoft.com/office/officeart/2005/8/layout/matrix1"/>
    <dgm:cxn modelId="{D5683EE3-3BB9-4574-8E12-727D5C66A0A4}" type="presParOf" srcId="{958DF8FF-A756-48D4-953C-17BA357D7088}" destId="{C91EB548-682E-47F3-AAE4-C3A24B9C6598}" srcOrd="4" destOrd="0" presId="urn:microsoft.com/office/officeart/2005/8/layout/matrix1"/>
    <dgm:cxn modelId="{FB16A641-5680-4480-93F3-811F1FF18C53}" type="presParOf" srcId="{958DF8FF-A756-48D4-953C-17BA357D7088}" destId="{DFF99933-582F-440E-A251-D723D70606A1}" srcOrd="5" destOrd="0" presId="urn:microsoft.com/office/officeart/2005/8/layout/matrix1"/>
    <dgm:cxn modelId="{A7A86BCC-D3D1-4EF7-A6AA-50A01B841A0C}" type="presParOf" srcId="{958DF8FF-A756-48D4-953C-17BA357D7088}" destId="{92A5E28B-D49F-41BF-9628-C2DBC6B6A259}" srcOrd="6" destOrd="0" presId="urn:microsoft.com/office/officeart/2005/8/layout/matrix1"/>
    <dgm:cxn modelId="{D407AEC0-D3C3-446F-AD5F-F6A9B6DBA1F7}" type="presParOf" srcId="{958DF8FF-A756-48D4-953C-17BA357D7088}" destId="{177D9F07-2778-4752-BFA1-161DCD4E8B94}" srcOrd="7" destOrd="0" presId="urn:microsoft.com/office/officeart/2005/8/layout/matrix1"/>
    <dgm:cxn modelId="{A025A028-9CE4-4121-860F-75E5466D1B02}" type="presParOf" srcId="{36F2B53A-ADD2-4779-901E-79E5FEFAAC01}" destId="{B043F69D-AC74-406F-BA8B-3DB65E74C0FC}" srcOrd="1" destOrd="0" presId="urn:microsoft.com/office/officeart/2005/8/layout/matrix1"/>
  </dgm:cxnLst>
  <dgm:bg>
    <a:noFill/>
  </dgm:bg>
  <dgm:whole>
    <a:ln w="9525" cap="flat" cmpd="sng" algn="ctr"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C14B3A-FDD2-4799-9279-197DDFE5DC51}" type="doc">
      <dgm:prSet loTypeId="urn:microsoft.com/office/officeart/2005/8/layout/process2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332D1D3B-FF6C-45EB-94CD-80269B29E17B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افراد</a:t>
          </a:r>
          <a:endParaRPr lang="fa-IR" dirty="0">
            <a:cs typeface="B Mitra" pitchFamily="2" charset="-78"/>
          </a:endParaRPr>
        </a:p>
      </dgm:t>
    </dgm:pt>
    <dgm:pt modelId="{EB58DCDF-0E61-446C-A006-4136C63DB34F}" type="parTrans" cxnId="{E5A3CCD8-544C-41A6-8A14-00D2B0B2318D}">
      <dgm:prSet/>
      <dgm:spPr/>
      <dgm:t>
        <a:bodyPr/>
        <a:lstStyle/>
        <a:p>
          <a:pPr rtl="1"/>
          <a:endParaRPr lang="fa-IR"/>
        </a:p>
      </dgm:t>
    </dgm:pt>
    <dgm:pt modelId="{F3D0B1AE-080E-4BB1-81CF-CC1E8FD59698}" type="sibTrans" cxnId="{E5A3CCD8-544C-41A6-8A14-00D2B0B2318D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6D8AA946-1A58-4BBB-8B74-78AAB13B4A72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شخصیت</a:t>
          </a:r>
          <a:endParaRPr lang="fa-IR" dirty="0">
            <a:cs typeface="B Mitra" pitchFamily="2" charset="-78"/>
          </a:endParaRPr>
        </a:p>
      </dgm:t>
    </dgm:pt>
    <dgm:pt modelId="{D3BDDB8D-7B8F-4AF1-BB09-FADEBC7F3FED}" type="parTrans" cxnId="{884828B1-D11B-4BA4-B36E-38FA992D0458}">
      <dgm:prSet/>
      <dgm:spPr/>
      <dgm:t>
        <a:bodyPr/>
        <a:lstStyle/>
        <a:p>
          <a:pPr rtl="1"/>
          <a:endParaRPr lang="fa-IR"/>
        </a:p>
      </dgm:t>
    </dgm:pt>
    <dgm:pt modelId="{2B63F4A8-49D6-4A56-9A56-F8C7ECF16B35}" type="sibTrans" cxnId="{884828B1-D11B-4BA4-B36E-38FA992D0458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68047E83-9497-4D8B-A9E1-BF9B1376116E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نیازها- پیش آمادگیها</a:t>
          </a:r>
          <a:endParaRPr lang="fa-IR" dirty="0">
            <a:cs typeface="B Mitra" pitchFamily="2" charset="-78"/>
          </a:endParaRPr>
        </a:p>
      </dgm:t>
    </dgm:pt>
    <dgm:pt modelId="{01932A15-ADB9-45CC-80E6-BC0175C4B3F2}" type="parTrans" cxnId="{202C6D83-D0C4-4547-AFA1-3850FC93BB5A}">
      <dgm:prSet/>
      <dgm:spPr/>
      <dgm:t>
        <a:bodyPr/>
        <a:lstStyle/>
        <a:p>
          <a:pPr rtl="1"/>
          <a:endParaRPr lang="fa-IR"/>
        </a:p>
      </dgm:t>
    </dgm:pt>
    <dgm:pt modelId="{CA8AA327-10C1-4B26-8A97-0D7F03158808}" type="sibTrans" cxnId="{202C6D83-D0C4-4547-AFA1-3850FC93BB5A}">
      <dgm:prSet/>
      <dgm:spPr/>
      <dgm:t>
        <a:bodyPr/>
        <a:lstStyle/>
        <a:p>
          <a:pPr rtl="1"/>
          <a:endParaRPr lang="fa-IR"/>
        </a:p>
      </dgm:t>
    </dgm:pt>
    <dgm:pt modelId="{0676122F-236D-49BE-930B-71DD20CC2929}" type="pres">
      <dgm:prSet presAssocID="{0AC14B3A-FDD2-4799-9279-197DDFE5DC51}" presName="linearFlow" presStyleCnt="0">
        <dgm:presLayoutVars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50A568B-9EC4-44E0-B18A-C1D9D39D0727}" type="pres">
      <dgm:prSet presAssocID="{332D1D3B-FF6C-45EB-94CD-80269B29E1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6A31B0-CC20-4D6E-890D-D42100E72D91}" type="pres">
      <dgm:prSet presAssocID="{F3D0B1AE-080E-4BB1-81CF-CC1E8FD59698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68A99CFE-5B8F-49D0-92AF-9326E3FC53E0}" type="pres">
      <dgm:prSet presAssocID="{F3D0B1AE-080E-4BB1-81CF-CC1E8FD59698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AEE68EE8-C62A-4EDC-8085-8260EF8390B6}" type="pres">
      <dgm:prSet presAssocID="{6D8AA946-1A58-4BBB-8B74-78AAB13B4A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F38424E-A76D-419B-9CBB-833F189EC0BA}" type="pres">
      <dgm:prSet presAssocID="{2B63F4A8-49D6-4A56-9A56-F8C7ECF16B35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92ACBF3C-54EF-467C-BF4A-7FCDA4C491B7}" type="pres">
      <dgm:prSet presAssocID="{2B63F4A8-49D6-4A56-9A56-F8C7ECF16B35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8BE8BAD8-4701-418F-82ED-4A2284BF6C66}" type="pres">
      <dgm:prSet presAssocID="{68047E83-9497-4D8B-A9E1-BF9B13761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84828B1-D11B-4BA4-B36E-38FA992D0458}" srcId="{0AC14B3A-FDD2-4799-9279-197DDFE5DC51}" destId="{6D8AA946-1A58-4BBB-8B74-78AAB13B4A72}" srcOrd="1" destOrd="0" parTransId="{D3BDDB8D-7B8F-4AF1-BB09-FADEBC7F3FED}" sibTransId="{2B63F4A8-49D6-4A56-9A56-F8C7ECF16B35}"/>
    <dgm:cxn modelId="{96655BD5-3157-4C88-883C-771B43E6F784}" type="presOf" srcId="{0AC14B3A-FDD2-4799-9279-197DDFE5DC51}" destId="{0676122F-236D-49BE-930B-71DD20CC2929}" srcOrd="0" destOrd="0" presId="urn:microsoft.com/office/officeart/2005/8/layout/process2"/>
    <dgm:cxn modelId="{48DE23C1-722E-437E-9C59-A3138690A972}" type="presOf" srcId="{6D8AA946-1A58-4BBB-8B74-78AAB13B4A72}" destId="{AEE68EE8-C62A-4EDC-8085-8260EF8390B6}" srcOrd="0" destOrd="0" presId="urn:microsoft.com/office/officeart/2005/8/layout/process2"/>
    <dgm:cxn modelId="{B5EABE54-F46E-4535-9814-4DAE4F535F25}" type="presOf" srcId="{2B63F4A8-49D6-4A56-9A56-F8C7ECF16B35}" destId="{92ACBF3C-54EF-467C-BF4A-7FCDA4C491B7}" srcOrd="1" destOrd="0" presId="urn:microsoft.com/office/officeart/2005/8/layout/process2"/>
    <dgm:cxn modelId="{FCA950AE-B639-45D5-B01C-05A68FC9AD47}" type="presOf" srcId="{F3D0B1AE-080E-4BB1-81CF-CC1E8FD59698}" destId="{68A99CFE-5B8F-49D0-92AF-9326E3FC53E0}" srcOrd="1" destOrd="0" presId="urn:microsoft.com/office/officeart/2005/8/layout/process2"/>
    <dgm:cxn modelId="{202C6D83-D0C4-4547-AFA1-3850FC93BB5A}" srcId="{0AC14B3A-FDD2-4799-9279-197DDFE5DC51}" destId="{68047E83-9497-4D8B-A9E1-BF9B1376116E}" srcOrd="2" destOrd="0" parTransId="{01932A15-ADB9-45CC-80E6-BC0175C4B3F2}" sibTransId="{CA8AA327-10C1-4B26-8A97-0D7F03158808}"/>
    <dgm:cxn modelId="{E5A3CCD8-544C-41A6-8A14-00D2B0B2318D}" srcId="{0AC14B3A-FDD2-4799-9279-197DDFE5DC51}" destId="{332D1D3B-FF6C-45EB-94CD-80269B29E17B}" srcOrd="0" destOrd="0" parTransId="{EB58DCDF-0E61-446C-A006-4136C63DB34F}" sibTransId="{F3D0B1AE-080E-4BB1-81CF-CC1E8FD59698}"/>
    <dgm:cxn modelId="{0DAD1769-E1FF-4036-8DA5-2C59BBC4D234}" type="presOf" srcId="{F3D0B1AE-080E-4BB1-81CF-CC1E8FD59698}" destId="{A36A31B0-CC20-4D6E-890D-D42100E72D91}" srcOrd="0" destOrd="0" presId="urn:microsoft.com/office/officeart/2005/8/layout/process2"/>
    <dgm:cxn modelId="{87678D5C-8126-4DA0-9B50-EA4EB3410A76}" type="presOf" srcId="{2B63F4A8-49D6-4A56-9A56-F8C7ECF16B35}" destId="{4F38424E-A76D-419B-9CBB-833F189EC0BA}" srcOrd="0" destOrd="0" presId="urn:microsoft.com/office/officeart/2005/8/layout/process2"/>
    <dgm:cxn modelId="{8C07409B-F02B-4377-B9F2-35AE1AA85F59}" type="presOf" srcId="{332D1D3B-FF6C-45EB-94CD-80269B29E17B}" destId="{950A568B-9EC4-44E0-B18A-C1D9D39D0727}" srcOrd="0" destOrd="0" presId="urn:microsoft.com/office/officeart/2005/8/layout/process2"/>
    <dgm:cxn modelId="{0922B739-44F1-4734-A726-960658C1C55F}" type="presOf" srcId="{68047E83-9497-4D8B-A9E1-BF9B1376116E}" destId="{8BE8BAD8-4701-418F-82ED-4A2284BF6C66}" srcOrd="0" destOrd="0" presId="urn:microsoft.com/office/officeart/2005/8/layout/process2"/>
    <dgm:cxn modelId="{B0A7E36C-E6D7-42BB-A8E7-CAE6A4C7E791}" type="presParOf" srcId="{0676122F-236D-49BE-930B-71DD20CC2929}" destId="{950A568B-9EC4-44E0-B18A-C1D9D39D0727}" srcOrd="0" destOrd="0" presId="urn:microsoft.com/office/officeart/2005/8/layout/process2"/>
    <dgm:cxn modelId="{18776ADE-6B6F-45E8-A784-A44B3AEC729C}" type="presParOf" srcId="{0676122F-236D-49BE-930B-71DD20CC2929}" destId="{A36A31B0-CC20-4D6E-890D-D42100E72D91}" srcOrd="1" destOrd="0" presId="urn:microsoft.com/office/officeart/2005/8/layout/process2"/>
    <dgm:cxn modelId="{DB79467E-F573-4686-9442-5D9BBA3B563B}" type="presParOf" srcId="{A36A31B0-CC20-4D6E-890D-D42100E72D91}" destId="{68A99CFE-5B8F-49D0-92AF-9326E3FC53E0}" srcOrd="0" destOrd="0" presId="urn:microsoft.com/office/officeart/2005/8/layout/process2"/>
    <dgm:cxn modelId="{BFF61749-3C5A-4BC3-9869-E730FBBC2C5A}" type="presParOf" srcId="{0676122F-236D-49BE-930B-71DD20CC2929}" destId="{AEE68EE8-C62A-4EDC-8085-8260EF8390B6}" srcOrd="2" destOrd="0" presId="urn:microsoft.com/office/officeart/2005/8/layout/process2"/>
    <dgm:cxn modelId="{C39C6AC9-91C1-461D-8961-450C85D8E11A}" type="presParOf" srcId="{0676122F-236D-49BE-930B-71DD20CC2929}" destId="{4F38424E-A76D-419B-9CBB-833F189EC0BA}" srcOrd="3" destOrd="0" presId="urn:microsoft.com/office/officeart/2005/8/layout/process2"/>
    <dgm:cxn modelId="{9DD45190-1F6A-4C4C-9E6F-13C31536FFD5}" type="presParOf" srcId="{4F38424E-A76D-419B-9CBB-833F189EC0BA}" destId="{92ACBF3C-54EF-467C-BF4A-7FCDA4C491B7}" srcOrd="0" destOrd="0" presId="urn:microsoft.com/office/officeart/2005/8/layout/process2"/>
    <dgm:cxn modelId="{F8B5F96A-27D4-453E-9220-A03024136137}" type="presParOf" srcId="{0676122F-236D-49BE-930B-71DD20CC2929}" destId="{8BE8BAD8-4701-418F-82ED-4A2284BF6C6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051FC5-3A1A-4B3D-A750-80C928A2622B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</dgm:pt>
    <dgm:pt modelId="{FD8ED4D1-4DE3-4509-BCED-1CF367A555D7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 دوره 12 ساله ، نظام متمرکز</a:t>
          </a:r>
          <a:endParaRPr lang="fa-IR" dirty="0">
            <a:cs typeface="B Mitra" pitchFamily="2" charset="-78"/>
          </a:endParaRPr>
        </a:p>
      </dgm:t>
    </dgm:pt>
    <dgm:pt modelId="{ECA5A446-5D2E-4B5C-B574-201541F727BD}" type="parTrans" cxnId="{4E03E83A-4F7A-4D67-8196-1CAC34FF7FF0}">
      <dgm:prSet/>
      <dgm:spPr/>
      <dgm:t>
        <a:bodyPr/>
        <a:lstStyle/>
        <a:p>
          <a:pPr rtl="1"/>
          <a:endParaRPr lang="fa-IR"/>
        </a:p>
      </dgm:t>
    </dgm:pt>
    <dgm:pt modelId="{BC872DC5-A3C3-42AE-BE17-12C7F8DC810C}" type="sibTrans" cxnId="{4E03E83A-4F7A-4D67-8196-1CAC34FF7FF0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0D3792B9-AB04-48BD-BDDF-6F7F9516C708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نقش ها شاگرد، معلم ، مدیر ، ولی</a:t>
          </a:r>
          <a:endParaRPr lang="fa-IR" dirty="0">
            <a:cs typeface="B Mitra" pitchFamily="2" charset="-78"/>
          </a:endParaRPr>
        </a:p>
      </dgm:t>
    </dgm:pt>
    <dgm:pt modelId="{E5F7A9F7-C529-4E59-92CC-A6F24C1CD336}" type="parTrans" cxnId="{489B800E-0909-4394-A256-9634C8BEAFB7}">
      <dgm:prSet/>
      <dgm:spPr/>
      <dgm:t>
        <a:bodyPr/>
        <a:lstStyle/>
        <a:p>
          <a:pPr rtl="1"/>
          <a:endParaRPr lang="fa-IR"/>
        </a:p>
      </dgm:t>
    </dgm:pt>
    <dgm:pt modelId="{6CC8CEEF-60CE-489C-A6C4-F2E11B118C35}" type="sibTrans" cxnId="{489B800E-0909-4394-A256-9634C8BEAFB7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CCEC98AD-4EC0-4170-942D-F5A6267B40B2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فلسفه ، روان شناسی ، جامعه ، حکومت ، سازمان ها</a:t>
          </a:r>
          <a:endParaRPr lang="fa-IR" dirty="0">
            <a:cs typeface="B Mitra" pitchFamily="2" charset="-78"/>
          </a:endParaRPr>
        </a:p>
      </dgm:t>
    </dgm:pt>
    <dgm:pt modelId="{9567B228-C95D-48E7-AF5D-3868365C39E1}" type="parTrans" cxnId="{4E17B633-CA41-44D6-BDBC-5086B7B0203B}">
      <dgm:prSet/>
      <dgm:spPr/>
      <dgm:t>
        <a:bodyPr/>
        <a:lstStyle/>
        <a:p>
          <a:pPr rtl="1"/>
          <a:endParaRPr lang="fa-IR"/>
        </a:p>
      </dgm:t>
    </dgm:pt>
    <dgm:pt modelId="{11EBABF7-5DFE-4D1E-8842-AB81DBCEBF39}" type="sibTrans" cxnId="{4E17B633-CA41-44D6-BDBC-5086B7B0203B}">
      <dgm:prSet/>
      <dgm:spPr/>
      <dgm:t>
        <a:bodyPr/>
        <a:lstStyle/>
        <a:p>
          <a:pPr rtl="1"/>
          <a:endParaRPr lang="fa-IR"/>
        </a:p>
      </dgm:t>
    </dgm:pt>
    <dgm:pt modelId="{760F7476-BAF4-4D45-BC45-CA3631EC22CD}" type="pres">
      <dgm:prSet presAssocID="{B7051FC5-3A1A-4B3D-A750-80C928A2622B}" presName="Name0" presStyleCnt="0">
        <dgm:presLayoutVars>
          <dgm:dir/>
          <dgm:animLvl val="lvl"/>
          <dgm:resizeHandles val="exact"/>
        </dgm:presLayoutVars>
      </dgm:prSet>
      <dgm:spPr/>
    </dgm:pt>
    <dgm:pt modelId="{B31E94C6-D663-40ED-A94A-AAF3EBB4663D}" type="pres">
      <dgm:prSet presAssocID="{CCEC98AD-4EC0-4170-942D-F5A6267B40B2}" presName="boxAndChildren" presStyleCnt="0"/>
      <dgm:spPr/>
    </dgm:pt>
    <dgm:pt modelId="{4D0EFA09-AF08-4793-9477-EBFB54C5661E}" type="pres">
      <dgm:prSet presAssocID="{CCEC98AD-4EC0-4170-942D-F5A6267B40B2}" presName="parentTextBox" presStyleLbl="node1" presStyleIdx="0" presStyleCnt="3"/>
      <dgm:spPr/>
      <dgm:t>
        <a:bodyPr/>
        <a:lstStyle/>
        <a:p>
          <a:pPr rtl="1"/>
          <a:endParaRPr lang="fa-IR"/>
        </a:p>
      </dgm:t>
    </dgm:pt>
    <dgm:pt modelId="{E9A82F89-56C8-4A25-8D4D-09765DEC7BF0}" type="pres">
      <dgm:prSet presAssocID="{6CC8CEEF-60CE-489C-A6C4-F2E11B118C35}" presName="sp" presStyleCnt="0"/>
      <dgm:spPr/>
    </dgm:pt>
    <dgm:pt modelId="{12D41D52-19D8-4824-A69E-9BC290056C0A}" type="pres">
      <dgm:prSet presAssocID="{0D3792B9-AB04-48BD-BDDF-6F7F9516C708}" presName="arrowAndChildren" presStyleCnt="0"/>
      <dgm:spPr/>
    </dgm:pt>
    <dgm:pt modelId="{D6C7BAA8-FEDD-4F21-B243-7FE0A7F56257}" type="pres">
      <dgm:prSet presAssocID="{0D3792B9-AB04-48BD-BDDF-6F7F9516C708}" presName="parentTextArrow" presStyleLbl="node1" presStyleIdx="1" presStyleCnt="3"/>
      <dgm:spPr/>
      <dgm:t>
        <a:bodyPr/>
        <a:lstStyle/>
        <a:p>
          <a:pPr rtl="1"/>
          <a:endParaRPr lang="fa-IR"/>
        </a:p>
      </dgm:t>
    </dgm:pt>
    <dgm:pt modelId="{1F199244-34D9-41E6-A16E-ABFCD1B7B1D1}" type="pres">
      <dgm:prSet presAssocID="{BC872DC5-A3C3-42AE-BE17-12C7F8DC810C}" presName="sp" presStyleCnt="0"/>
      <dgm:spPr/>
    </dgm:pt>
    <dgm:pt modelId="{1711F001-7B14-43CD-AC0C-F6AD19BA874F}" type="pres">
      <dgm:prSet presAssocID="{FD8ED4D1-4DE3-4509-BCED-1CF367A555D7}" presName="arrowAndChildren" presStyleCnt="0"/>
      <dgm:spPr/>
    </dgm:pt>
    <dgm:pt modelId="{984C2BC6-6D6A-482E-84A2-52D2241AFE19}" type="pres">
      <dgm:prSet presAssocID="{FD8ED4D1-4DE3-4509-BCED-1CF367A555D7}" presName="parentTextArrow" presStyleLbl="node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4E17B633-CA41-44D6-BDBC-5086B7B0203B}" srcId="{B7051FC5-3A1A-4B3D-A750-80C928A2622B}" destId="{CCEC98AD-4EC0-4170-942D-F5A6267B40B2}" srcOrd="2" destOrd="0" parTransId="{9567B228-C95D-48E7-AF5D-3868365C39E1}" sibTransId="{11EBABF7-5DFE-4D1E-8842-AB81DBCEBF39}"/>
    <dgm:cxn modelId="{B1A29B98-B845-4098-84D5-8F85E5A157D9}" type="presOf" srcId="{CCEC98AD-4EC0-4170-942D-F5A6267B40B2}" destId="{4D0EFA09-AF08-4793-9477-EBFB54C5661E}" srcOrd="0" destOrd="0" presId="urn:microsoft.com/office/officeart/2005/8/layout/process4"/>
    <dgm:cxn modelId="{4E03E83A-4F7A-4D67-8196-1CAC34FF7FF0}" srcId="{B7051FC5-3A1A-4B3D-A750-80C928A2622B}" destId="{FD8ED4D1-4DE3-4509-BCED-1CF367A555D7}" srcOrd="0" destOrd="0" parTransId="{ECA5A446-5D2E-4B5C-B574-201541F727BD}" sibTransId="{BC872DC5-A3C3-42AE-BE17-12C7F8DC810C}"/>
    <dgm:cxn modelId="{7B669D51-617B-4CFD-9594-E290E976B5A5}" type="presOf" srcId="{B7051FC5-3A1A-4B3D-A750-80C928A2622B}" destId="{760F7476-BAF4-4D45-BC45-CA3631EC22CD}" srcOrd="0" destOrd="0" presId="urn:microsoft.com/office/officeart/2005/8/layout/process4"/>
    <dgm:cxn modelId="{127B04E1-6207-497D-A491-73A82EF7AF03}" type="presOf" srcId="{0D3792B9-AB04-48BD-BDDF-6F7F9516C708}" destId="{D6C7BAA8-FEDD-4F21-B243-7FE0A7F56257}" srcOrd="0" destOrd="0" presId="urn:microsoft.com/office/officeart/2005/8/layout/process4"/>
    <dgm:cxn modelId="{489B800E-0909-4394-A256-9634C8BEAFB7}" srcId="{B7051FC5-3A1A-4B3D-A750-80C928A2622B}" destId="{0D3792B9-AB04-48BD-BDDF-6F7F9516C708}" srcOrd="1" destOrd="0" parTransId="{E5F7A9F7-C529-4E59-92CC-A6F24C1CD336}" sibTransId="{6CC8CEEF-60CE-489C-A6C4-F2E11B118C35}"/>
    <dgm:cxn modelId="{10580984-829E-4841-AD4E-3FACBCB9CBA9}" type="presOf" srcId="{FD8ED4D1-4DE3-4509-BCED-1CF367A555D7}" destId="{984C2BC6-6D6A-482E-84A2-52D2241AFE19}" srcOrd="0" destOrd="0" presId="urn:microsoft.com/office/officeart/2005/8/layout/process4"/>
    <dgm:cxn modelId="{3A59C0BE-FE5E-42D0-957F-BAAE0E023675}" type="presParOf" srcId="{760F7476-BAF4-4D45-BC45-CA3631EC22CD}" destId="{B31E94C6-D663-40ED-A94A-AAF3EBB4663D}" srcOrd="0" destOrd="0" presId="urn:microsoft.com/office/officeart/2005/8/layout/process4"/>
    <dgm:cxn modelId="{79A89B1C-6833-4D28-8E5C-A042A9077723}" type="presParOf" srcId="{B31E94C6-D663-40ED-A94A-AAF3EBB4663D}" destId="{4D0EFA09-AF08-4793-9477-EBFB54C5661E}" srcOrd="0" destOrd="0" presId="urn:microsoft.com/office/officeart/2005/8/layout/process4"/>
    <dgm:cxn modelId="{5F1287AB-7003-4B51-A52A-92AC58A2D302}" type="presParOf" srcId="{760F7476-BAF4-4D45-BC45-CA3631EC22CD}" destId="{E9A82F89-56C8-4A25-8D4D-09765DEC7BF0}" srcOrd="1" destOrd="0" presId="urn:microsoft.com/office/officeart/2005/8/layout/process4"/>
    <dgm:cxn modelId="{E8A33590-F712-445E-8BCB-FA45C53BC2B2}" type="presParOf" srcId="{760F7476-BAF4-4D45-BC45-CA3631EC22CD}" destId="{12D41D52-19D8-4824-A69E-9BC290056C0A}" srcOrd="2" destOrd="0" presId="urn:microsoft.com/office/officeart/2005/8/layout/process4"/>
    <dgm:cxn modelId="{ADF61E24-F344-4CB1-97C5-825D2F87DB80}" type="presParOf" srcId="{12D41D52-19D8-4824-A69E-9BC290056C0A}" destId="{D6C7BAA8-FEDD-4F21-B243-7FE0A7F56257}" srcOrd="0" destOrd="0" presId="urn:microsoft.com/office/officeart/2005/8/layout/process4"/>
    <dgm:cxn modelId="{B6A91F89-287E-4C25-80D3-F28317B75757}" type="presParOf" srcId="{760F7476-BAF4-4D45-BC45-CA3631EC22CD}" destId="{1F199244-34D9-41E6-A16E-ABFCD1B7B1D1}" srcOrd="3" destOrd="0" presId="urn:microsoft.com/office/officeart/2005/8/layout/process4"/>
    <dgm:cxn modelId="{22DEE8E5-23C7-49DA-A5A3-932205A4728B}" type="presParOf" srcId="{760F7476-BAF4-4D45-BC45-CA3631EC22CD}" destId="{1711F001-7B14-43CD-AC0C-F6AD19BA874F}" srcOrd="4" destOrd="0" presId="urn:microsoft.com/office/officeart/2005/8/layout/process4"/>
    <dgm:cxn modelId="{F491C41A-C213-4AD4-8578-C767808F690E}" type="presParOf" srcId="{1711F001-7B14-43CD-AC0C-F6AD19BA874F}" destId="{984C2BC6-6D6A-482E-84A2-52D2241AFE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C14B3A-FDD2-4799-9279-197DDFE5DC51}" type="doc">
      <dgm:prSet loTypeId="urn:microsoft.com/office/officeart/2005/8/layout/process4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332D1D3B-FF6C-45EB-94CD-80269B29E17B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کودکان ، معلم ها</a:t>
          </a:r>
          <a:endParaRPr lang="fa-IR" dirty="0">
            <a:cs typeface="B Mitra" pitchFamily="2" charset="-78"/>
          </a:endParaRPr>
        </a:p>
      </dgm:t>
    </dgm:pt>
    <dgm:pt modelId="{EB58DCDF-0E61-446C-A006-4136C63DB34F}" type="parTrans" cxnId="{E5A3CCD8-544C-41A6-8A14-00D2B0B2318D}">
      <dgm:prSet/>
      <dgm:spPr/>
      <dgm:t>
        <a:bodyPr/>
        <a:lstStyle/>
        <a:p>
          <a:pPr rtl="1"/>
          <a:endParaRPr lang="fa-IR"/>
        </a:p>
      </dgm:t>
    </dgm:pt>
    <dgm:pt modelId="{F3D0B1AE-080E-4BB1-81CF-CC1E8FD59698}" type="sibTrans" cxnId="{E5A3CCD8-544C-41A6-8A14-00D2B0B2318D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6D8AA946-1A58-4BBB-8B74-78AAB13B4A72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ویژگی های شخصیتی هر کدام</a:t>
          </a:r>
          <a:endParaRPr lang="fa-IR" dirty="0">
            <a:cs typeface="B Mitra" pitchFamily="2" charset="-78"/>
          </a:endParaRPr>
        </a:p>
      </dgm:t>
    </dgm:pt>
    <dgm:pt modelId="{D3BDDB8D-7B8F-4AF1-BB09-FADEBC7F3FED}" type="parTrans" cxnId="{884828B1-D11B-4BA4-B36E-38FA992D0458}">
      <dgm:prSet/>
      <dgm:spPr/>
      <dgm:t>
        <a:bodyPr/>
        <a:lstStyle/>
        <a:p>
          <a:pPr rtl="1"/>
          <a:endParaRPr lang="fa-IR"/>
        </a:p>
      </dgm:t>
    </dgm:pt>
    <dgm:pt modelId="{2B63F4A8-49D6-4A56-9A56-F8C7ECF16B35}" type="sibTrans" cxnId="{884828B1-D11B-4BA4-B36E-38FA992D0458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68047E83-9497-4D8B-A9E1-BF9B1376116E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نیازها – جنبه های شناختی – جنبه های عاطفی</a:t>
          </a:r>
          <a:endParaRPr lang="fa-IR" dirty="0">
            <a:cs typeface="B Mitra" pitchFamily="2" charset="-78"/>
          </a:endParaRPr>
        </a:p>
      </dgm:t>
    </dgm:pt>
    <dgm:pt modelId="{01932A15-ADB9-45CC-80E6-BC0175C4B3F2}" type="parTrans" cxnId="{202C6D83-D0C4-4547-AFA1-3850FC93BB5A}">
      <dgm:prSet/>
      <dgm:spPr/>
      <dgm:t>
        <a:bodyPr/>
        <a:lstStyle/>
        <a:p>
          <a:pPr rtl="1"/>
          <a:endParaRPr lang="fa-IR"/>
        </a:p>
      </dgm:t>
    </dgm:pt>
    <dgm:pt modelId="{CA8AA327-10C1-4B26-8A97-0D7F03158808}" type="sibTrans" cxnId="{202C6D83-D0C4-4547-AFA1-3850FC93BB5A}">
      <dgm:prSet/>
      <dgm:spPr/>
      <dgm:t>
        <a:bodyPr/>
        <a:lstStyle/>
        <a:p>
          <a:pPr rtl="1"/>
          <a:endParaRPr lang="fa-IR"/>
        </a:p>
      </dgm:t>
    </dgm:pt>
    <dgm:pt modelId="{5E9193EE-F73C-464B-90D1-6FD3C44A29E9}" type="pres">
      <dgm:prSet presAssocID="{0AC14B3A-FDD2-4799-9279-197DDFE5DC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D1BDBBD-84A2-4576-9844-6D7FB518B6C2}" type="pres">
      <dgm:prSet presAssocID="{68047E83-9497-4D8B-A9E1-BF9B1376116E}" presName="boxAndChildren" presStyleCnt="0"/>
      <dgm:spPr/>
    </dgm:pt>
    <dgm:pt modelId="{2220CF04-6E16-4942-8F4A-98E67CF357E6}" type="pres">
      <dgm:prSet presAssocID="{68047E83-9497-4D8B-A9E1-BF9B1376116E}" presName="parentTextBox" presStyleLbl="node1" presStyleIdx="0" presStyleCnt="3"/>
      <dgm:spPr/>
      <dgm:t>
        <a:bodyPr/>
        <a:lstStyle/>
        <a:p>
          <a:pPr rtl="1"/>
          <a:endParaRPr lang="fa-IR"/>
        </a:p>
      </dgm:t>
    </dgm:pt>
    <dgm:pt modelId="{D1AF1F48-C00C-41E5-AB7F-FFF7CCE7E1F2}" type="pres">
      <dgm:prSet presAssocID="{2B63F4A8-49D6-4A56-9A56-F8C7ECF16B35}" presName="sp" presStyleCnt="0"/>
      <dgm:spPr/>
    </dgm:pt>
    <dgm:pt modelId="{CFB1DE52-FB16-43DF-AB3D-A410BFD5A106}" type="pres">
      <dgm:prSet presAssocID="{6D8AA946-1A58-4BBB-8B74-78AAB13B4A72}" presName="arrowAndChildren" presStyleCnt="0"/>
      <dgm:spPr/>
    </dgm:pt>
    <dgm:pt modelId="{C84990C2-E929-403D-81BE-568684FF02E2}" type="pres">
      <dgm:prSet presAssocID="{6D8AA946-1A58-4BBB-8B74-78AAB13B4A72}" presName="parentTextArrow" presStyleLbl="node1" presStyleIdx="1" presStyleCnt="3"/>
      <dgm:spPr/>
      <dgm:t>
        <a:bodyPr/>
        <a:lstStyle/>
        <a:p>
          <a:pPr rtl="1"/>
          <a:endParaRPr lang="fa-IR"/>
        </a:p>
      </dgm:t>
    </dgm:pt>
    <dgm:pt modelId="{A5A07412-E0FA-4121-9100-3862719D75A2}" type="pres">
      <dgm:prSet presAssocID="{F3D0B1AE-080E-4BB1-81CF-CC1E8FD59698}" presName="sp" presStyleCnt="0"/>
      <dgm:spPr/>
    </dgm:pt>
    <dgm:pt modelId="{78537469-3896-4011-916E-7B3DF809AFC2}" type="pres">
      <dgm:prSet presAssocID="{332D1D3B-FF6C-45EB-94CD-80269B29E17B}" presName="arrowAndChildren" presStyleCnt="0"/>
      <dgm:spPr/>
    </dgm:pt>
    <dgm:pt modelId="{91E0D3A5-5A53-442E-9609-29CCAF2A55BD}" type="pres">
      <dgm:prSet presAssocID="{332D1D3B-FF6C-45EB-94CD-80269B29E17B}" presName="parentTextArrow" presStyleLbl="node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884828B1-D11B-4BA4-B36E-38FA992D0458}" srcId="{0AC14B3A-FDD2-4799-9279-197DDFE5DC51}" destId="{6D8AA946-1A58-4BBB-8B74-78AAB13B4A72}" srcOrd="1" destOrd="0" parTransId="{D3BDDB8D-7B8F-4AF1-BB09-FADEBC7F3FED}" sibTransId="{2B63F4A8-49D6-4A56-9A56-F8C7ECF16B35}"/>
    <dgm:cxn modelId="{7547AC1E-AEF5-4557-B779-059034062F43}" type="presOf" srcId="{332D1D3B-FF6C-45EB-94CD-80269B29E17B}" destId="{91E0D3A5-5A53-442E-9609-29CCAF2A55BD}" srcOrd="0" destOrd="0" presId="urn:microsoft.com/office/officeart/2005/8/layout/process4"/>
    <dgm:cxn modelId="{7C1352E1-53B2-427C-AD06-D4BF8178A578}" type="presOf" srcId="{68047E83-9497-4D8B-A9E1-BF9B1376116E}" destId="{2220CF04-6E16-4942-8F4A-98E67CF357E6}" srcOrd="0" destOrd="0" presId="urn:microsoft.com/office/officeart/2005/8/layout/process4"/>
    <dgm:cxn modelId="{F5033956-B99B-4AFA-9509-4C5C395FB22E}" type="presOf" srcId="{6D8AA946-1A58-4BBB-8B74-78AAB13B4A72}" destId="{C84990C2-E929-403D-81BE-568684FF02E2}" srcOrd="0" destOrd="0" presId="urn:microsoft.com/office/officeart/2005/8/layout/process4"/>
    <dgm:cxn modelId="{202C6D83-D0C4-4547-AFA1-3850FC93BB5A}" srcId="{0AC14B3A-FDD2-4799-9279-197DDFE5DC51}" destId="{68047E83-9497-4D8B-A9E1-BF9B1376116E}" srcOrd="2" destOrd="0" parTransId="{01932A15-ADB9-45CC-80E6-BC0175C4B3F2}" sibTransId="{CA8AA327-10C1-4B26-8A97-0D7F03158808}"/>
    <dgm:cxn modelId="{E5A3CCD8-544C-41A6-8A14-00D2B0B2318D}" srcId="{0AC14B3A-FDD2-4799-9279-197DDFE5DC51}" destId="{332D1D3B-FF6C-45EB-94CD-80269B29E17B}" srcOrd="0" destOrd="0" parTransId="{EB58DCDF-0E61-446C-A006-4136C63DB34F}" sibTransId="{F3D0B1AE-080E-4BB1-81CF-CC1E8FD59698}"/>
    <dgm:cxn modelId="{8558AE7C-5D21-4440-850F-0484138AA84E}" type="presOf" srcId="{0AC14B3A-FDD2-4799-9279-197DDFE5DC51}" destId="{5E9193EE-F73C-464B-90D1-6FD3C44A29E9}" srcOrd="0" destOrd="0" presId="urn:microsoft.com/office/officeart/2005/8/layout/process4"/>
    <dgm:cxn modelId="{ADFAA5E0-93DD-4419-818E-A532311AFDC6}" type="presParOf" srcId="{5E9193EE-F73C-464B-90D1-6FD3C44A29E9}" destId="{AD1BDBBD-84A2-4576-9844-6D7FB518B6C2}" srcOrd="0" destOrd="0" presId="urn:microsoft.com/office/officeart/2005/8/layout/process4"/>
    <dgm:cxn modelId="{DB583753-0009-4F30-AC0E-E9D8AB13553C}" type="presParOf" srcId="{AD1BDBBD-84A2-4576-9844-6D7FB518B6C2}" destId="{2220CF04-6E16-4942-8F4A-98E67CF357E6}" srcOrd="0" destOrd="0" presId="urn:microsoft.com/office/officeart/2005/8/layout/process4"/>
    <dgm:cxn modelId="{F8ACABD4-1D58-4322-8268-937886B69D84}" type="presParOf" srcId="{5E9193EE-F73C-464B-90D1-6FD3C44A29E9}" destId="{D1AF1F48-C00C-41E5-AB7F-FFF7CCE7E1F2}" srcOrd="1" destOrd="0" presId="urn:microsoft.com/office/officeart/2005/8/layout/process4"/>
    <dgm:cxn modelId="{459B60F1-99D4-459C-812B-6965BBA4EDBF}" type="presParOf" srcId="{5E9193EE-F73C-464B-90D1-6FD3C44A29E9}" destId="{CFB1DE52-FB16-43DF-AB3D-A410BFD5A106}" srcOrd="2" destOrd="0" presId="urn:microsoft.com/office/officeart/2005/8/layout/process4"/>
    <dgm:cxn modelId="{2E4097A1-AA2C-4C66-B0A9-528FB5DFA182}" type="presParOf" srcId="{CFB1DE52-FB16-43DF-AB3D-A410BFD5A106}" destId="{C84990C2-E929-403D-81BE-568684FF02E2}" srcOrd="0" destOrd="0" presId="urn:microsoft.com/office/officeart/2005/8/layout/process4"/>
    <dgm:cxn modelId="{98B56CFF-54A5-47C3-A75F-EC712AC7F9F8}" type="presParOf" srcId="{5E9193EE-F73C-464B-90D1-6FD3C44A29E9}" destId="{A5A07412-E0FA-4121-9100-3862719D75A2}" srcOrd="3" destOrd="0" presId="urn:microsoft.com/office/officeart/2005/8/layout/process4"/>
    <dgm:cxn modelId="{7DD5A389-9D5A-4273-B748-9930438DABC4}" type="presParOf" srcId="{5E9193EE-F73C-464B-90D1-6FD3C44A29E9}" destId="{78537469-3896-4011-916E-7B3DF809AFC2}" srcOrd="4" destOrd="0" presId="urn:microsoft.com/office/officeart/2005/8/layout/process4"/>
    <dgm:cxn modelId="{51258C86-D609-48D9-A91E-137B3D1F58A4}" type="presParOf" srcId="{78537469-3896-4011-916E-7B3DF809AFC2}" destId="{91E0D3A5-5A53-442E-9609-29CCAF2A55B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7D1EF7-90BD-467F-9659-DC12E396AB8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5B6B23C2-25C1-4DAA-8034-3252FAD4589C}">
      <dgm:prSet phldrT="[Text]"/>
      <dgm:spPr/>
      <dgm:t>
        <a:bodyPr vert="vert270"/>
        <a:lstStyle/>
        <a:p>
          <a:pPr rtl="1"/>
          <a:r>
            <a:rPr lang="fa-IR" dirty="0" smtClean="0">
              <a:cs typeface="B Mitra" pitchFamily="2" charset="-78"/>
            </a:rPr>
            <a:t>هنجار مدار</a:t>
          </a:r>
          <a:endParaRPr lang="fa-IR" dirty="0">
            <a:cs typeface="B Mitra" pitchFamily="2" charset="-78"/>
          </a:endParaRPr>
        </a:p>
      </dgm:t>
    </dgm:pt>
    <dgm:pt modelId="{F8E78980-3846-498B-A064-E0FA19501AB2}" type="parTrans" cxnId="{0905B00B-FF07-437C-B00F-A40A12DBB6A3}">
      <dgm:prSet/>
      <dgm:spPr/>
      <dgm:t>
        <a:bodyPr/>
        <a:lstStyle/>
        <a:p>
          <a:pPr rtl="1"/>
          <a:endParaRPr lang="fa-IR"/>
        </a:p>
      </dgm:t>
    </dgm:pt>
    <dgm:pt modelId="{5D095DB9-B3CD-4912-82C3-DDBD7F8E990B}" type="sibTrans" cxnId="{0905B00B-FF07-437C-B00F-A40A12DBB6A3}">
      <dgm:prSet/>
      <dgm:spPr/>
      <dgm:t>
        <a:bodyPr/>
        <a:lstStyle/>
        <a:p>
          <a:pPr rtl="1"/>
          <a:endParaRPr lang="fa-IR"/>
        </a:p>
      </dgm:t>
    </dgm:pt>
    <dgm:pt modelId="{F1A2A510-E340-40E5-B657-2C9DF03A2671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تاکید بر بعد هنجاری و انتظارات ، تکیه بر مقررات و رویه ها</a:t>
          </a:r>
          <a:endParaRPr lang="fa-IR" dirty="0">
            <a:cs typeface="B Mitra" pitchFamily="2" charset="-78"/>
          </a:endParaRPr>
        </a:p>
      </dgm:t>
    </dgm:pt>
    <dgm:pt modelId="{40BF5EFE-806C-44C1-8CA7-1ADA14F4C15C}" type="parTrans" cxnId="{EEE167C7-F965-4878-85F5-91549A1AB00E}">
      <dgm:prSet/>
      <dgm:spPr/>
      <dgm:t>
        <a:bodyPr/>
        <a:lstStyle/>
        <a:p>
          <a:pPr rtl="1"/>
          <a:endParaRPr lang="fa-IR"/>
        </a:p>
      </dgm:t>
    </dgm:pt>
    <dgm:pt modelId="{9C57E53B-1401-4804-B8D8-DAB2414C1381}" type="sibTrans" cxnId="{EEE167C7-F965-4878-85F5-91549A1AB00E}">
      <dgm:prSet/>
      <dgm:spPr/>
      <dgm:t>
        <a:bodyPr/>
        <a:lstStyle/>
        <a:p>
          <a:pPr rtl="1"/>
          <a:endParaRPr lang="fa-IR"/>
        </a:p>
      </dgm:t>
    </dgm:pt>
    <dgm:pt modelId="{36BFD169-19C2-46D8-9E71-9F240865E19E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معمولا تعارضات نقش وجود دارد . </a:t>
          </a:r>
          <a:endParaRPr lang="fa-IR" dirty="0">
            <a:cs typeface="B Mitra" pitchFamily="2" charset="-78"/>
          </a:endParaRPr>
        </a:p>
      </dgm:t>
    </dgm:pt>
    <dgm:pt modelId="{9222B651-FB7E-4CF6-9B46-B91C1948D660}" type="parTrans" cxnId="{C0254220-0713-43ED-B9BC-FAD8EEA9EDA8}">
      <dgm:prSet/>
      <dgm:spPr/>
      <dgm:t>
        <a:bodyPr/>
        <a:lstStyle/>
        <a:p>
          <a:pPr rtl="1"/>
          <a:endParaRPr lang="fa-IR"/>
        </a:p>
      </dgm:t>
    </dgm:pt>
    <dgm:pt modelId="{911AFAE7-F79E-4A17-9702-8EC306821170}" type="sibTrans" cxnId="{C0254220-0713-43ED-B9BC-FAD8EEA9EDA8}">
      <dgm:prSet/>
      <dgm:spPr/>
      <dgm:t>
        <a:bodyPr/>
        <a:lstStyle/>
        <a:p>
          <a:pPr rtl="1"/>
          <a:endParaRPr lang="fa-IR"/>
        </a:p>
      </dgm:t>
    </dgm:pt>
    <dgm:pt modelId="{18202A00-AB48-4E16-B8A3-1C260A1B360F}">
      <dgm:prSet phldrT="[Text]"/>
      <dgm:spPr/>
      <dgm:t>
        <a:bodyPr vert="vert270"/>
        <a:lstStyle/>
        <a:p>
          <a:pPr rtl="1"/>
          <a:r>
            <a:rPr lang="fa-IR" dirty="0" smtClean="0">
              <a:cs typeface="B Mitra" pitchFamily="2" charset="-78"/>
            </a:rPr>
            <a:t>موقعیت مدار</a:t>
          </a:r>
          <a:endParaRPr lang="fa-IR" dirty="0">
            <a:cs typeface="B Mitra" pitchFamily="2" charset="-78"/>
          </a:endParaRPr>
        </a:p>
      </dgm:t>
    </dgm:pt>
    <dgm:pt modelId="{D2046B5F-B33B-4685-976F-A413001B9344}" type="parTrans" cxnId="{58F1FB85-A0F7-4AFE-BA98-51DD88ECEB54}">
      <dgm:prSet/>
      <dgm:spPr/>
      <dgm:t>
        <a:bodyPr/>
        <a:lstStyle/>
        <a:p>
          <a:pPr rtl="1"/>
          <a:endParaRPr lang="fa-IR"/>
        </a:p>
      </dgm:t>
    </dgm:pt>
    <dgm:pt modelId="{C657CFBA-D76F-4471-B600-91D92DF3461C}" type="sibTrans" cxnId="{58F1FB85-A0F7-4AFE-BA98-51DD88ECEB54}">
      <dgm:prSet/>
      <dgm:spPr/>
      <dgm:t>
        <a:bodyPr/>
        <a:lstStyle/>
        <a:p>
          <a:pPr rtl="1"/>
          <a:endParaRPr lang="fa-IR"/>
        </a:p>
      </dgm:t>
    </dgm:pt>
    <dgm:pt modelId="{A7E4321B-72C1-44E3-BF60-3A9E8B4CAAF1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سبکی متغیر ، متکی بر اقتضای وضعیت و شرایط ، متکی بر موقعیت</a:t>
          </a:r>
          <a:endParaRPr lang="fa-IR" dirty="0">
            <a:cs typeface="B Mitra" pitchFamily="2" charset="-78"/>
          </a:endParaRPr>
        </a:p>
      </dgm:t>
    </dgm:pt>
    <dgm:pt modelId="{2F7D9DE7-AC56-4013-8EDE-06ABB2EE724B}" type="parTrans" cxnId="{423123A5-CDCF-4368-9BEA-5E9F959368A1}">
      <dgm:prSet/>
      <dgm:spPr/>
      <dgm:t>
        <a:bodyPr/>
        <a:lstStyle/>
        <a:p>
          <a:pPr rtl="1"/>
          <a:endParaRPr lang="fa-IR"/>
        </a:p>
      </dgm:t>
    </dgm:pt>
    <dgm:pt modelId="{1AA43ED3-13DE-4CCA-B637-B8C924C36066}" type="sibTrans" cxnId="{423123A5-CDCF-4368-9BEA-5E9F959368A1}">
      <dgm:prSet/>
      <dgm:spPr/>
      <dgm:t>
        <a:bodyPr/>
        <a:lstStyle/>
        <a:p>
          <a:pPr rtl="1"/>
          <a:endParaRPr lang="fa-IR"/>
        </a:p>
      </dgm:t>
    </dgm:pt>
    <dgm:pt modelId="{2A5CFF7A-5A36-4621-B3CD-39084629F7FC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متکی بودن بر تشخیص مدیر</a:t>
          </a:r>
          <a:endParaRPr lang="fa-IR" dirty="0">
            <a:cs typeface="B Mitra" pitchFamily="2" charset="-78"/>
          </a:endParaRPr>
        </a:p>
      </dgm:t>
    </dgm:pt>
    <dgm:pt modelId="{6C2662B4-B431-45D1-A6C0-7EB80B4FD889}" type="parTrans" cxnId="{8EF1DCA0-4859-48F3-A97C-704EB923CC2A}">
      <dgm:prSet/>
      <dgm:spPr/>
      <dgm:t>
        <a:bodyPr/>
        <a:lstStyle/>
        <a:p>
          <a:pPr rtl="1"/>
          <a:endParaRPr lang="fa-IR"/>
        </a:p>
      </dgm:t>
    </dgm:pt>
    <dgm:pt modelId="{26E9CDA9-0B85-46C9-B4D0-FF4D5894AE45}" type="sibTrans" cxnId="{8EF1DCA0-4859-48F3-A97C-704EB923CC2A}">
      <dgm:prSet/>
      <dgm:spPr/>
      <dgm:t>
        <a:bodyPr/>
        <a:lstStyle/>
        <a:p>
          <a:pPr rtl="1"/>
          <a:endParaRPr lang="fa-IR"/>
        </a:p>
      </dgm:t>
    </dgm:pt>
    <dgm:pt modelId="{21677120-7DEB-4C6C-81A4-9C766F25D21E}">
      <dgm:prSet phldrT="[Text]"/>
      <dgm:spPr/>
      <dgm:t>
        <a:bodyPr vert="vert270"/>
        <a:lstStyle/>
        <a:p>
          <a:pPr rtl="1"/>
          <a:r>
            <a:rPr lang="fa-IR" dirty="0" smtClean="0">
              <a:cs typeface="B Mitra" pitchFamily="2" charset="-78"/>
            </a:rPr>
            <a:t>فرد مدار</a:t>
          </a:r>
          <a:endParaRPr lang="fa-IR" dirty="0">
            <a:cs typeface="B Mitra" pitchFamily="2" charset="-78"/>
          </a:endParaRPr>
        </a:p>
      </dgm:t>
    </dgm:pt>
    <dgm:pt modelId="{FCF1EE81-1638-43EC-A6BD-DEE5E9F5815D}" type="parTrans" cxnId="{AE789FCC-B2B7-4CFC-A0E1-AFB3579EE84F}">
      <dgm:prSet/>
      <dgm:spPr/>
      <dgm:t>
        <a:bodyPr/>
        <a:lstStyle/>
        <a:p>
          <a:pPr rtl="1"/>
          <a:endParaRPr lang="fa-IR"/>
        </a:p>
      </dgm:t>
    </dgm:pt>
    <dgm:pt modelId="{B6148FF6-3328-4DDF-8C2B-9DC692007897}" type="sibTrans" cxnId="{AE789FCC-B2B7-4CFC-A0E1-AFB3579EE84F}">
      <dgm:prSet/>
      <dgm:spPr/>
      <dgm:t>
        <a:bodyPr/>
        <a:lstStyle/>
        <a:p>
          <a:pPr rtl="1"/>
          <a:endParaRPr lang="fa-IR"/>
        </a:p>
      </dgm:t>
    </dgm:pt>
    <dgm:pt modelId="{1BE66AF4-E1CD-4A83-B9B5-1B23150FAF48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تکیه بر بعد شخصی ، انگیزه و نیازهای کارکنان ، میدان دادن به نیروها</a:t>
          </a:r>
          <a:endParaRPr lang="fa-IR" dirty="0">
            <a:cs typeface="B Mitra" pitchFamily="2" charset="-78"/>
          </a:endParaRPr>
        </a:p>
      </dgm:t>
    </dgm:pt>
    <dgm:pt modelId="{2878C639-534F-4E60-8C04-99D9965160FC}" type="parTrans" cxnId="{93FC0EB5-B589-4401-B0F9-5CEBE56EADDA}">
      <dgm:prSet/>
      <dgm:spPr/>
      <dgm:t>
        <a:bodyPr/>
        <a:lstStyle/>
        <a:p>
          <a:pPr rtl="1"/>
          <a:endParaRPr lang="fa-IR"/>
        </a:p>
      </dgm:t>
    </dgm:pt>
    <dgm:pt modelId="{22076312-C58C-45CC-994E-227B988C8CE6}" type="sibTrans" cxnId="{93FC0EB5-B589-4401-B0F9-5CEBE56EADDA}">
      <dgm:prSet/>
      <dgm:spPr/>
      <dgm:t>
        <a:bodyPr/>
        <a:lstStyle/>
        <a:p>
          <a:pPr rtl="1"/>
          <a:endParaRPr lang="fa-IR"/>
        </a:p>
      </dgm:t>
    </dgm:pt>
    <dgm:pt modelId="{CE7A3367-DEDE-4AE8-A154-7F20E9545CB3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احتمال وجود تعارض نقش – شخصیت و کم توجهی به انتظارات سازمانی</a:t>
          </a:r>
          <a:endParaRPr lang="fa-IR" dirty="0">
            <a:cs typeface="B Mitra" pitchFamily="2" charset="-78"/>
          </a:endParaRPr>
        </a:p>
      </dgm:t>
    </dgm:pt>
    <dgm:pt modelId="{BF8ED769-368B-4136-BF3A-A901D80699EB}" type="parTrans" cxnId="{E4559DF6-689C-41DF-81B5-A279E7E446C5}">
      <dgm:prSet/>
      <dgm:spPr/>
      <dgm:t>
        <a:bodyPr/>
        <a:lstStyle/>
        <a:p>
          <a:pPr rtl="1"/>
          <a:endParaRPr lang="fa-IR"/>
        </a:p>
      </dgm:t>
    </dgm:pt>
    <dgm:pt modelId="{68C44FCD-7A95-4DEC-B4B2-E81B4837D1FC}" type="sibTrans" cxnId="{E4559DF6-689C-41DF-81B5-A279E7E446C5}">
      <dgm:prSet/>
      <dgm:spPr/>
      <dgm:t>
        <a:bodyPr/>
        <a:lstStyle/>
        <a:p>
          <a:pPr rtl="1"/>
          <a:endParaRPr lang="fa-IR"/>
        </a:p>
      </dgm:t>
    </dgm:pt>
    <dgm:pt modelId="{95CB3E98-E271-4DFE-B9E0-C5F52BA8E756}" type="pres">
      <dgm:prSet presAssocID="{837D1EF7-90BD-467F-9659-DC12E396AB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26443AA-47B5-473C-AAB3-DF23AAA3158D}" type="pres">
      <dgm:prSet presAssocID="{5B6B23C2-25C1-4DAA-8034-3252FAD4589C}" presName="composite" presStyleCnt="0"/>
      <dgm:spPr/>
    </dgm:pt>
    <dgm:pt modelId="{F69650CF-9B36-430A-8DF7-3DC273289849}" type="pres">
      <dgm:prSet presAssocID="{5B6B23C2-25C1-4DAA-8034-3252FAD4589C}" presName="parentText" presStyleLbl="alignNode1" presStyleIdx="0" presStyleCnt="3" custAng="5400000" custScaleY="110000" custLinFactX="300000" custLinFactNeighborX="392062" custLinFactNeighborY="-1490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32EDB4F-704F-4602-93D1-E61E900F9245}" type="pres">
      <dgm:prSet presAssocID="{5B6B23C2-25C1-4DAA-8034-3252FAD4589C}" presName="descendantText" presStyleLbl="alignAcc1" presStyleIdx="0" presStyleCnt="3" custScaleX="93327" custLinFactNeighborX="-24068" custLinFactNeighborY="14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C1C7D4B-0EC9-42F7-898F-B04A1E6BDD86}" type="pres">
      <dgm:prSet presAssocID="{5D095DB9-B3CD-4912-82C3-DDBD7F8E990B}" presName="sp" presStyleCnt="0"/>
      <dgm:spPr/>
    </dgm:pt>
    <dgm:pt modelId="{2B18B5EF-3E98-4C81-A296-7FCDBF84AD85}" type="pres">
      <dgm:prSet presAssocID="{21677120-7DEB-4C6C-81A4-9C766F25D21E}" presName="composite" presStyleCnt="0"/>
      <dgm:spPr/>
    </dgm:pt>
    <dgm:pt modelId="{5F13616F-0799-45D1-9174-E51118DA5B68}" type="pres">
      <dgm:prSet presAssocID="{21677120-7DEB-4C6C-81A4-9C766F25D21E}" presName="parentText" presStyleLbl="alignNode1" presStyleIdx="1" presStyleCnt="3" custAng="5400000" custScaleY="110000" custLinFactX="300000" custLinFactNeighborX="392062" custLinFactNeighborY="-1781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00E47B5-95CD-4E0B-9D8B-26A3E619974C}" type="pres">
      <dgm:prSet presAssocID="{21677120-7DEB-4C6C-81A4-9C766F25D21E}" presName="descendantText" presStyleLbl="alignAcc1" presStyleIdx="1" presStyleCnt="3" custScaleX="92541" custLinFactNeighborX="-24068" custLinFactNeighborY="14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96AB28-A009-4563-904A-EA7827BC6B82}" type="pres">
      <dgm:prSet presAssocID="{B6148FF6-3328-4DDF-8C2B-9DC692007897}" presName="sp" presStyleCnt="0"/>
      <dgm:spPr/>
    </dgm:pt>
    <dgm:pt modelId="{2DF24D9D-38A9-41F2-B1AF-6FD79B79A2D0}" type="pres">
      <dgm:prSet presAssocID="{18202A00-AB48-4E16-B8A3-1C260A1B360F}" presName="composite" presStyleCnt="0"/>
      <dgm:spPr/>
    </dgm:pt>
    <dgm:pt modelId="{1694351E-3A6B-4EA4-97CE-BD04DCA5A441}" type="pres">
      <dgm:prSet presAssocID="{18202A00-AB48-4E16-B8A3-1C260A1B360F}" presName="parentText" presStyleLbl="alignNode1" presStyleIdx="2" presStyleCnt="3" custAng="5400000" custScaleY="110000" custLinFactX="300000" custLinFactNeighborX="392062" custLinFactNeighborY="-1490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0ADB0C2-8940-458C-ACEB-A988EBCB75AA}" type="pres">
      <dgm:prSet presAssocID="{18202A00-AB48-4E16-B8A3-1C260A1B360F}" presName="descendantText" presStyleLbl="alignAcc1" presStyleIdx="2" presStyleCnt="3" custScaleX="90063" custLinFactNeighborX="-23396" custLinFactNeighborY="14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F8B8481-8C41-423C-88E9-C2BA4EA44A25}" type="presOf" srcId="{2A5CFF7A-5A36-4621-B3CD-39084629F7FC}" destId="{70ADB0C2-8940-458C-ACEB-A988EBCB75AA}" srcOrd="0" destOrd="1" presId="urn:microsoft.com/office/officeart/2005/8/layout/chevron2"/>
    <dgm:cxn modelId="{C0254220-0713-43ED-B9BC-FAD8EEA9EDA8}" srcId="{5B6B23C2-25C1-4DAA-8034-3252FAD4589C}" destId="{36BFD169-19C2-46D8-9E71-9F240865E19E}" srcOrd="1" destOrd="0" parTransId="{9222B651-FB7E-4CF6-9B46-B91C1948D660}" sibTransId="{911AFAE7-F79E-4A17-9702-8EC306821170}"/>
    <dgm:cxn modelId="{3A90AA55-0A35-4548-BDEC-47727C7071B5}" type="presOf" srcId="{CE7A3367-DEDE-4AE8-A154-7F20E9545CB3}" destId="{200E47B5-95CD-4E0B-9D8B-26A3E619974C}" srcOrd="0" destOrd="1" presId="urn:microsoft.com/office/officeart/2005/8/layout/chevron2"/>
    <dgm:cxn modelId="{0905B00B-FF07-437C-B00F-A40A12DBB6A3}" srcId="{837D1EF7-90BD-467F-9659-DC12E396AB80}" destId="{5B6B23C2-25C1-4DAA-8034-3252FAD4589C}" srcOrd="0" destOrd="0" parTransId="{F8E78980-3846-498B-A064-E0FA19501AB2}" sibTransId="{5D095DB9-B3CD-4912-82C3-DDBD7F8E990B}"/>
    <dgm:cxn modelId="{C4E3E53B-5658-4243-894D-CB24B21B7E46}" type="presOf" srcId="{F1A2A510-E340-40E5-B657-2C9DF03A2671}" destId="{F32EDB4F-704F-4602-93D1-E61E900F9245}" srcOrd="0" destOrd="0" presId="urn:microsoft.com/office/officeart/2005/8/layout/chevron2"/>
    <dgm:cxn modelId="{93FC0EB5-B589-4401-B0F9-5CEBE56EADDA}" srcId="{21677120-7DEB-4C6C-81A4-9C766F25D21E}" destId="{1BE66AF4-E1CD-4A83-B9B5-1B23150FAF48}" srcOrd="0" destOrd="0" parTransId="{2878C639-534F-4E60-8C04-99D9965160FC}" sibTransId="{22076312-C58C-45CC-994E-227B988C8CE6}"/>
    <dgm:cxn modelId="{423123A5-CDCF-4368-9BEA-5E9F959368A1}" srcId="{18202A00-AB48-4E16-B8A3-1C260A1B360F}" destId="{A7E4321B-72C1-44E3-BF60-3A9E8B4CAAF1}" srcOrd="0" destOrd="0" parTransId="{2F7D9DE7-AC56-4013-8EDE-06ABB2EE724B}" sibTransId="{1AA43ED3-13DE-4CCA-B637-B8C924C36066}"/>
    <dgm:cxn modelId="{FD3142BF-9912-46FA-82E0-6D9D7747C9F3}" type="presOf" srcId="{1BE66AF4-E1CD-4A83-B9B5-1B23150FAF48}" destId="{200E47B5-95CD-4E0B-9D8B-26A3E619974C}" srcOrd="0" destOrd="0" presId="urn:microsoft.com/office/officeart/2005/8/layout/chevron2"/>
    <dgm:cxn modelId="{83C727C8-C114-4678-930F-922239AF692B}" type="presOf" srcId="{5B6B23C2-25C1-4DAA-8034-3252FAD4589C}" destId="{F69650CF-9B36-430A-8DF7-3DC273289849}" srcOrd="0" destOrd="0" presId="urn:microsoft.com/office/officeart/2005/8/layout/chevron2"/>
    <dgm:cxn modelId="{2172AD19-32F1-424A-8EF6-5011F4A6C49D}" type="presOf" srcId="{36BFD169-19C2-46D8-9E71-9F240865E19E}" destId="{F32EDB4F-704F-4602-93D1-E61E900F9245}" srcOrd="0" destOrd="1" presId="urn:microsoft.com/office/officeart/2005/8/layout/chevron2"/>
    <dgm:cxn modelId="{906BED2E-C15A-4E1F-8A53-957421440BE7}" type="presOf" srcId="{837D1EF7-90BD-467F-9659-DC12E396AB80}" destId="{95CB3E98-E271-4DFE-B9E0-C5F52BA8E756}" srcOrd="0" destOrd="0" presId="urn:microsoft.com/office/officeart/2005/8/layout/chevron2"/>
    <dgm:cxn modelId="{EEE167C7-F965-4878-85F5-91549A1AB00E}" srcId="{5B6B23C2-25C1-4DAA-8034-3252FAD4589C}" destId="{F1A2A510-E340-40E5-B657-2C9DF03A2671}" srcOrd="0" destOrd="0" parTransId="{40BF5EFE-806C-44C1-8CA7-1ADA14F4C15C}" sibTransId="{9C57E53B-1401-4804-B8D8-DAB2414C1381}"/>
    <dgm:cxn modelId="{2D0B0ED6-61F4-47CC-8E5C-DAA44DC22A2A}" type="presOf" srcId="{18202A00-AB48-4E16-B8A3-1C260A1B360F}" destId="{1694351E-3A6B-4EA4-97CE-BD04DCA5A441}" srcOrd="0" destOrd="0" presId="urn:microsoft.com/office/officeart/2005/8/layout/chevron2"/>
    <dgm:cxn modelId="{65CF354C-7024-4908-934E-846B281421FA}" type="presOf" srcId="{21677120-7DEB-4C6C-81A4-9C766F25D21E}" destId="{5F13616F-0799-45D1-9174-E51118DA5B68}" srcOrd="0" destOrd="0" presId="urn:microsoft.com/office/officeart/2005/8/layout/chevron2"/>
    <dgm:cxn modelId="{52FF08AD-2F72-47CF-AE5D-68C7F5000D26}" type="presOf" srcId="{A7E4321B-72C1-44E3-BF60-3A9E8B4CAAF1}" destId="{70ADB0C2-8940-458C-ACEB-A988EBCB75AA}" srcOrd="0" destOrd="0" presId="urn:microsoft.com/office/officeart/2005/8/layout/chevron2"/>
    <dgm:cxn modelId="{58F1FB85-A0F7-4AFE-BA98-51DD88ECEB54}" srcId="{837D1EF7-90BD-467F-9659-DC12E396AB80}" destId="{18202A00-AB48-4E16-B8A3-1C260A1B360F}" srcOrd="2" destOrd="0" parTransId="{D2046B5F-B33B-4685-976F-A413001B9344}" sibTransId="{C657CFBA-D76F-4471-B600-91D92DF3461C}"/>
    <dgm:cxn modelId="{8EF1DCA0-4859-48F3-A97C-704EB923CC2A}" srcId="{18202A00-AB48-4E16-B8A3-1C260A1B360F}" destId="{2A5CFF7A-5A36-4621-B3CD-39084629F7FC}" srcOrd="1" destOrd="0" parTransId="{6C2662B4-B431-45D1-A6C0-7EB80B4FD889}" sibTransId="{26E9CDA9-0B85-46C9-B4D0-FF4D5894AE45}"/>
    <dgm:cxn modelId="{E4559DF6-689C-41DF-81B5-A279E7E446C5}" srcId="{21677120-7DEB-4C6C-81A4-9C766F25D21E}" destId="{CE7A3367-DEDE-4AE8-A154-7F20E9545CB3}" srcOrd="1" destOrd="0" parTransId="{BF8ED769-368B-4136-BF3A-A901D80699EB}" sibTransId="{68C44FCD-7A95-4DEC-B4B2-E81B4837D1FC}"/>
    <dgm:cxn modelId="{AE789FCC-B2B7-4CFC-A0E1-AFB3579EE84F}" srcId="{837D1EF7-90BD-467F-9659-DC12E396AB80}" destId="{21677120-7DEB-4C6C-81A4-9C766F25D21E}" srcOrd="1" destOrd="0" parTransId="{FCF1EE81-1638-43EC-A6BD-DEE5E9F5815D}" sibTransId="{B6148FF6-3328-4DDF-8C2B-9DC692007897}"/>
    <dgm:cxn modelId="{617C68DA-0E43-4061-A942-D84B9EAF1BD8}" type="presParOf" srcId="{95CB3E98-E271-4DFE-B9E0-C5F52BA8E756}" destId="{426443AA-47B5-473C-AAB3-DF23AAA3158D}" srcOrd="0" destOrd="0" presId="urn:microsoft.com/office/officeart/2005/8/layout/chevron2"/>
    <dgm:cxn modelId="{6D76F429-516E-4CC7-AC08-9C13983460BD}" type="presParOf" srcId="{426443AA-47B5-473C-AAB3-DF23AAA3158D}" destId="{F69650CF-9B36-430A-8DF7-3DC273289849}" srcOrd="0" destOrd="0" presId="urn:microsoft.com/office/officeart/2005/8/layout/chevron2"/>
    <dgm:cxn modelId="{09402350-681E-4FBD-A32B-D0476DF79648}" type="presParOf" srcId="{426443AA-47B5-473C-AAB3-DF23AAA3158D}" destId="{F32EDB4F-704F-4602-93D1-E61E900F9245}" srcOrd="1" destOrd="0" presId="urn:microsoft.com/office/officeart/2005/8/layout/chevron2"/>
    <dgm:cxn modelId="{77A83758-993C-4121-8F58-A3556D95849A}" type="presParOf" srcId="{95CB3E98-E271-4DFE-B9E0-C5F52BA8E756}" destId="{4C1C7D4B-0EC9-42F7-898F-B04A1E6BDD86}" srcOrd="1" destOrd="0" presId="urn:microsoft.com/office/officeart/2005/8/layout/chevron2"/>
    <dgm:cxn modelId="{9FA8CEDA-E69A-4DA6-BFA3-E4510262D540}" type="presParOf" srcId="{95CB3E98-E271-4DFE-B9E0-C5F52BA8E756}" destId="{2B18B5EF-3E98-4C81-A296-7FCDBF84AD85}" srcOrd="2" destOrd="0" presId="urn:microsoft.com/office/officeart/2005/8/layout/chevron2"/>
    <dgm:cxn modelId="{49AB1185-55EB-4404-958B-F8A0F69502E3}" type="presParOf" srcId="{2B18B5EF-3E98-4C81-A296-7FCDBF84AD85}" destId="{5F13616F-0799-45D1-9174-E51118DA5B68}" srcOrd="0" destOrd="0" presId="urn:microsoft.com/office/officeart/2005/8/layout/chevron2"/>
    <dgm:cxn modelId="{3A7B38EA-DFF6-4FF4-BBF3-DB2C14F3CACC}" type="presParOf" srcId="{2B18B5EF-3E98-4C81-A296-7FCDBF84AD85}" destId="{200E47B5-95CD-4E0B-9D8B-26A3E619974C}" srcOrd="1" destOrd="0" presId="urn:microsoft.com/office/officeart/2005/8/layout/chevron2"/>
    <dgm:cxn modelId="{CF2FED45-2147-40DA-9D50-811A80A5BE83}" type="presParOf" srcId="{95CB3E98-E271-4DFE-B9E0-C5F52BA8E756}" destId="{F796AB28-A009-4563-904A-EA7827BC6B82}" srcOrd="3" destOrd="0" presId="urn:microsoft.com/office/officeart/2005/8/layout/chevron2"/>
    <dgm:cxn modelId="{79484ED5-B160-4BD1-9FC3-5BC8349AB586}" type="presParOf" srcId="{95CB3E98-E271-4DFE-B9E0-C5F52BA8E756}" destId="{2DF24D9D-38A9-41F2-B1AF-6FD79B79A2D0}" srcOrd="4" destOrd="0" presId="urn:microsoft.com/office/officeart/2005/8/layout/chevron2"/>
    <dgm:cxn modelId="{3EB15964-9379-401A-84D0-07AB499CD0DF}" type="presParOf" srcId="{2DF24D9D-38A9-41F2-B1AF-6FD79B79A2D0}" destId="{1694351E-3A6B-4EA4-97CE-BD04DCA5A441}" srcOrd="0" destOrd="0" presId="urn:microsoft.com/office/officeart/2005/8/layout/chevron2"/>
    <dgm:cxn modelId="{0B255987-88A9-40A8-AA92-453F16E0D56E}" type="presParOf" srcId="{2DF24D9D-38A9-41F2-B1AF-6FD79B79A2D0}" destId="{70ADB0C2-8940-458C-ACEB-A988EBCB75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3F1801-DE25-48F5-A237-48D99096DAAA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6271AD4-E6D1-4220-9E16-1D1DCFA40B35}">
      <dgm:prSet phldrT="[Text]" custT="1"/>
      <dgm:spPr>
        <a:solidFill>
          <a:schemeClr val="bg2"/>
        </a:solidFill>
      </dgm:spPr>
      <dgm:t>
        <a:bodyPr/>
        <a:lstStyle/>
        <a:p>
          <a:pPr rtl="1"/>
          <a:r>
            <a:rPr lang="fa-IR" sz="2400" dirty="0" smtClean="0">
              <a:cs typeface="B Mitra" pitchFamily="2" charset="-78"/>
            </a:rPr>
            <a:t>مشتری ها و مراجعان</a:t>
          </a:r>
          <a:endParaRPr lang="fa-IR" sz="2400" dirty="0">
            <a:cs typeface="B Mitra" pitchFamily="2" charset="-78"/>
          </a:endParaRPr>
        </a:p>
      </dgm:t>
    </dgm:pt>
    <dgm:pt modelId="{A0FD1EAC-B627-4768-9A13-8A34224E94AB}" type="parTrans" cxnId="{CD3BDC46-48F3-44EF-8D26-96E02DAF075E}">
      <dgm:prSet/>
      <dgm:spPr/>
      <dgm:t>
        <a:bodyPr/>
        <a:lstStyle/>
        <a:p>
          <a:pPr rtl="1"/>
          <a:endParaRPr lang="fa-IR"/>
        </a:p>
      </dgm:t>
    </dgm:pt>
    <dgm:pt modelId="{382832F7-A00B-48EB-9CE7-1787F5B9C4D4}" type="sibTrans" cxnId="{CD3BDC46-48F3-44EF-8D26-96E02DAF075E}">
      <dgm:prSet/>
      <dgm:spPr/>
      <dgm:t>
        <a:bodyPr/>
        <a:lstStyle/>
        <a:p>
          <a:pPr rtl="1"/>
          <a:endParaRPr lang="fa-IR"/>
        </a:p>
      </dgm:t>
    </dgm:pt>
    <dgm:pt modelId="{DFA14E6B-91E5-43B7-9329-B80031D848E3}">
      <dgm:prSet phldrT="[Text]" custT="1"/>
      <dgm:spPr>
        <a:solidFill>
          <a:schemeClr val="bg2"/>
        </a:solidFill>
      </dgm:spPr>
      <dgm:t>
        <a:bodyPr/>
        <a:lstStyle/>
        <a:p>
          <a:pPr rtl="1"/>
          <a:r>
            <a:rPr lang="fa-IR" sz="2400" dirty="0" smtClean="0">
              <a:cs typeface="B Mitra" pitchFamily="2" charset="-78"/>
            </a:rPr>
            <a:t>مدیران و رهبران تیمی</a:t>
          </a:r>
          <a:endParaRPr lang="fa-IR" sz="2400" dirty="0">
            <a:cs typeface="B Mitra" pitchFamily="2" charset="-78"/>
          </a:endParaRPr>
        </a:p>
      </dgm:t>
    </dgm:pt>
    <dgm:pt modelId="{8D24D506-8204-4288-9772-2FD3A639575E}" type="parTrans" cxnId="{68A8AE99-11EA-43AF-80C8-37CA722BFB0E}">
      <dgm:prSet/>
      <dgm:spPr/>
      <dgm:t>
        <a:bodyPr/>
        <a:lstStyle/>
        <a:p>
          <a:pPr rtl="1"/>
          <a:endParaRPr lang="fa-IR"/>
        </a:p>
      </dgm:t>
    </dgm:pt>
    <dgm:pt modelId="{7620C74A-3CC3-44B3-BED8-8E2F7D4B35A8}" type="sibTrans" cxnId="{68A8AE99-11EA-43AF-80C8-37CA722BFB0E}">
      <dgm:prSet/>
      <dgm:spPr/>
      <dgm:t>
        <a:bodyPr/>
        <a:lstStyle/>
        <a:p>
          <a:pPr rtl="1"/>
          <a:endParaRPr lang="fa-IR"/>
        </a:p>
      </dgm:t>
    </dgm:pt>
    <dgm:pt modelId="{5A654EAD-A40D-45F5-891A-341C246684D4}">
      <dgm:prSet phldrT="[Text]" custT="1"/>
      <dgm:spPr>
        <a:solidFill>
          <a:schemeClr val="bg2"/>
        </a:solidFill>
      </dgm:spPr>
      <dgm:t>
        <a:bodyPr/>
        <a:lstStyle/>
        <a:p>
          <a:pPr rtl="1"/>
          <a:r>
            <a:rPr lang="fa-IR" sz="2400" dirty="0" smtClean="0">
              <a:cs typeface="B Mitra" pitchFamily="2" charset="-78"/>
            </a:rPr>
            <a:t>مدیران رده بالا</a:t>
          </a:r>
          <a:endParaRPr lang="fa-IR" sz="2400" dirty="0">
            <a:cs typeface="B Mitra" pitchFamily="2" charset="-78"/>
          </a:endParaRPr>
        </a:p>
      </dgm:t>
    </dgm:pt>
    <dgm:pt modelId="{96850C30-3B47-478F-9886-77032A2AAEA1}" type="parTrans" cxnId="{21EE2FFE-1894-45E6-B6A6-0A407C7986F1}">
      <dgm:prSet/>
      <dgm:spPr/>
      <dgm:t>
        <a:bodyPr/>
        <a:lstStyle/>
        <a:p>
          <a:pPr rtl="1"/>
          <a:endParaRPr lang="fa-IR"/>
        </a:p>
      </dgm:t>
    </dgm:pt>
    <dgm:pt modelId="{BEC00C2C-A2FE-41E0-84F7-3CD8AEC68ACC}" type="sibTrans" cxnId="{21EE2FFE-1894-45E6-B6A6-0A407C7986F1}">
      <dgm:prSet/>
      <dgm:spPr/>
      <dgm:t>
        <a:bodyPr/>
        <a:lstStyle/>
        <a:p>
          <a:pPr rtl="1"/>
          <a:endParaRPr lang="fa-IR"/>
        </a:p>
      </dgm:t>
    </dgm:pt>
    <dgm:pt modelId="{1D743508-1E8B-47D9-96C9-BDBFAA9F232A}">
      <dgm:prSet phldrT="[Text]" custT="1"/>
      <dgm:spPr>
        <a:solidFill>
          <a:schemeClr val="bg2"/>
        </a:solidFill>
      </dgm:spPr>
      <dgm:t>
        <a:bodyPr/>
        <a:lstStyle/>
        <a:p>
          <a:pPr rtl="1"/>
          <a:r>
            <a:rPr lang="fa-IR" sz="2400" dirty="0" smtClean="0">
              <a:cs typeface="B Mitra" pitchFamily="2" charset="-78"/>
            </a:rPr>
            <a:t>کارکنان عملیاتی</a:t>
          </a:r>
          <a:endParaRPr lang="fa-IR" sz="2400" dirty="0">
            <a:cs typeface="B Mitra" pitchFamily="2" charset="-78"/>
          </a:endParaRPr>
        </a:p>
      </dgm:t>
    </dgm:pt>
    <dgm:pt modelId="{4E640991-619F-4C88-8889-7306EB9E984A}" type="parTrans" cxnId="{7457168F-4306-40AD-81E2-641A3C51E7D8}">
      <dgm:prSet/>
      <dgm:spPr/>
      <dgm:t>
        <a:bodyPr/>
        <a:lstStyle/>
        <a:p>
          <a:pPr rtl="1"/>
          <a:endParaRPr lang="fa-IR"/>
        </a:p>
      </dgm:t>
    </dgm:pt>
    <dgm:pt modelId="{E39F7934-0D82-49F4-B96A-71F2E4C6F0DA}" type="sibTrans" cxnId="{7457168F-4306-40AD-81E2-641A3C51E7D8}">
      <dgm:prSet/>
      <dgm:spPr/>
      <dgm:t>
        <a:bodyPr/>
        <a:lstStyle/>
        <a:p>
          <a:pPr rtl="1"/>
          <a:endParaRPr lang="fa-IR"/>
        </a:p>
      </dgm:t>
    </dgm:pt>
    <dgm:pt modelId="{5DB0DBA0-E114-4B0C-A8BC-2FEAEC64013B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cs typeface="B Mitra" pitchFamily="2" charset="-78"/>
            </a:rPr>
            <a:t>خدمت رسانی</a:t>
          </a:r>
          <a:endParaRPr lang="fa-IR" sz="2400" dirty="0">
            <a:solidFill>
              <a:srgbClr xmlns:mc="http://schemas.openxmlformats.org/markup-compatibility/2006" xmlns:a14="http://schemas.microsoft.com/office/drawing/2010/main" val="FF0000" mc:Ignorable=""/>
            </a:solidFill>
            <a:cs typeface="B Mitra" pitchFamily="2" charset="-78"/>
          </a:endParaRPr>
        </a:p>
      </dgm:t>
    </dgm:pt>
    <dgm:pt modelId="{03198EEB-09B1-4E77-8326-56D2DB97F9D1}" type="parTrans" cxnId="{45CB40B4-01D4-479A-864C-607DFBFE0169}">
      <dgm:prSet/>
      <dgm:spPr/>
      <dgm:t>
        <a:bodyPr/>
        <a:lstStyle/>
        <a:p>
          <a:pPr rtl="1"/>
          <a:endParaRPr lang="fa-IR"/>
        </a:p>
      </dgm:t>
    </dgm:pt>
    <dgm:pt modelId="{56F2ED63-8470-453D-97DC-EA8F419538A1}" type="sibTrans" cxnId="{45CB40B4-01D4-479A-864C-607DFBFE0169}">
      <dgm:prSet/>
      <dgm:spPr/>
      <dgm:t>
        <a:bodyPr/>
        <a:lstStyle/>
        <a:p>
          <a:pPr rtl="1"/>
          <a:endParaRPr lang="fa-IR"/>
        </a:p>
      </dgm:t>
    </dgm:pt>
    <dgm:pt modelId="{4337D1C3-3907-4183-8BF9-D4AD19A77B3A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cs typeface="B Mitra" pitchFamily="2" charset="-78"/>
            </a:rPr>
            <a:t>پشتیبانی</a:t>
          </a:r>
          <a:endParaRPr lang="fa-IR" sz="2400" dirty="0">
            <a:solidFill>
              <a:srgbClr xmlns:mc="http://schemas.openxmlformats.org/markup-compatibility/2006" xmlns:a14="http://schemas.microsoft.com/office/drawing/2010/main" val="FF0000" mc:Ignorable=""/>
            </a:solidFill>
            <a:cs typeface="B Mitra" pitchFamily="2" charset="-78"/>
          </a:endParaRPr>
        </a:p>
      </dgm:t>
    </dgm:pt>
    <dgm:pt modelId="{FFCC3DF0-CD26-4382-A029-33E6B541052E}" type="parTrans" cxnId="{5935FCB7-8984-4AA6-82D2-B2CB7B18DC81}">
      <dgm:prSet/>
      <dgm:spPr/>
      <dgm:t>
        <a:bodyPr/>
        <a:lstStyle/>
        <a:p>
          <a:pPr rtl="1"/>
          <a:endParaRPr lang="fa-IR"/>
        </a:p>
      </dgm:t>
    </dgm:pt>
    <dgm:pt modelId="{1E28D770-5163-4AE9-B632-3A5098078CEB}" type="sibTrans" cxnId="{5935FCB7-8984-4AA6-82D2-B2CB7B18DC81}">
      <dgm:prSet/>
      <dgm:spPr/>
      <dgm:t>
        <a:bodyPr/>
        <a:lstStyle/>
        <a:p>
          <a:pPr rtl="1"/>
          <a:endParaRPr lang="fa-IR"/>
        </a:p>
      </dgm:t>
    </dgm:pt>
    <dgm:pt modelId="{212BFB65-E17B-4701-A609-71BE415E0360}">
      <dgm:prSet phldrT="[Text]" custT="1"/>
      <dgm:spPr>
        <a:solidFill>
          <a:schemeClr val="bg2"/>
        </a:solidFill>
      </dgm:spPr>
      <dgm:t>
        <a:bodyPr/>
        <a:lstStyle/>
        <a:p>
          <a:pPr rtl="1"/>
          <a:r>
            <a:rPr lang="fa-IR" sz="14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cs typeface="B Mitra" pitchFamily="2" charset="-78"/>
            </a:rPr>
            <a:t>تبیین ماموریت ها</a:t>
          </a:r>
          <a:endParaRPr lang="fa-IR" sz="1400" dirty="0">
            <a:solidFill>
              <a:srgbClr xmlns:mc="http://schemas.openxmlformats.org/markup-compatibility/2006" xmlns:a14="http://schemas.microsoft.com/office/drawing/2010/main" val="FF0000" mc:Ignorable=""/>
            </a:solidFill>
            <a:cs typeface="B Mitra" pitchFamily="2" charset="-78"/>
          </a:endParaRPr>
        </a:p>
      </dgm:t>
    </dgm:pt>
    <dgm:pt modelId="{37D3BB6E-B441-402A-992D-0D1182A581E1}" type="parTrans" cxnId="{2F06076A-C2AB-44FE-85BB-520CA6162C94}">
      <dgm:prSet/>
      <dgm:spPr/>
      <dgm:t>
        <a:bodyPr/>
        <a:lstStyle/>
        <a:p>
          <a:pPr rtl="1"/>
          <a:endParaRPr lang="fa-IR"/>
        </a:p>
      </dgm:t>
    </dgm:pt>
    <dgm:pt modelId="{538474B0-45A0-41AB-A484-2B0F1EA3E846}" type="sibTrans" cxnId="{2F06076A-C2AB-44FE-85BB-520CA6162C94}">
      <dgm:prSet/>
      <dgm:spPr/>
      <dgm:t>
        <a:bodyPr/>
        <a:lstStyle/>
        <a:p>
          <a:pPr rtl="1"/>
          <a:endParaRPr lang="fa-IR"/>
        </a:p>
      </dgm:t>
    </dgm:pt>
    <dgm:pt modelId="{73868D29-A1C3-4232-9A59-454BCC7F9B83}" type="pres">
      <dgm:prSet presAssocID="{663F1801-DE25-48F5-A237-48D99096DAAA}" presName="Name0" presStyleCnt="0">
        <dgm:presLayoutVars>
          <dgm:dir/>
          <dgm:animLvl val="lvl"/>
          <dgm:resizeHandles val="exact"/>
        </dgm:presLayoutVars>
      </dgm:prSet>
      <dgm:spPr/>
    </dgm:pt>
    <dgm:pt modelId="{D62C593D-FF6B-4776-A81F-AEAEC60A3254}" type="pres">
      <dgm:prSet presAssocID="{66271AD4-E6D1-4220-9E16-1D1DCFA40B35}" presName="Name8" presStyleCnt="0"/>
      <dgm:spPr/>
    </dgm:pt>
    <dgm:pt modelId="{458DF1FB-F224-4840-B8A2-127760ABD247}" type="pres">
      <dgm:prSet presAssocID="{66271AD4-E6D1-4220-9E16-1D1DCFA40B35}" presName="level" presStyleLbl="node1" presStyleIdx="0" presStyleCnt="7">
        <dgm:presLayoutVars>
          <dgm:chMax val="1"/>
          <dgm:bulletEnabled val="1"/>
        </dgm:presLayoutVars>
      </dgm:prSet>
      <dgm:spPr/>
    </dgm:pt>
    <dgm:pt modelId="{E0A5BEF5-B4E0-4CDC-88D6-FA4093C1BD93}" type="pres">
      <dgm:prSet presAssocID="{66271AD4-E6D1-4220-9E16-1D1DCFA40B3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F8F48A-A7D5-417A-9412-F699E36A047B}" type="pres">
      <dgm:prSet presAssocID="{5DB0DBA0-E114-4B0C-A8BC-2FEAEC64013B}" presName="Name8" presStyleCnt="0"/>
      <dgm:spPr/>
    </dgm:pt>
    <dgm:pt modelId="{6D96D4D4-0BD6-4B64-A730-80EBD2564326}" type="pres">
      <dgm:prSet presAssocID="{5DB0DBA0-E114-4B0C-A8BC-2FEAEC64013B}" presName="level" presStyleLbl="node1" presStyleIdx="1" presStyleCnt="7" custScaleX="49387">
        <dgm:presLayoutVars>
          <dgm:chMax val="1"/>
          <dgm:bulletEnabled val="1"/>
        </dgm:presLayoutVars>
      </dgm:prSet>
      <dgm:spPr>
        <a:prstGeom prst="downArrow">
          <a:avLst/>
        </a:prstGeom>
      </dgm:spPr>
    </dgm:pt>
    <dgm:pt modelId="{700C3C7E-51CD-455C-8D28-2094EFF90CD7}" type="pres">
      <dgm:prSet presAssocID="{5DB0DBA0-E114-4B0C-A8BC-2FEAEC6401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C428D8-F7A5-4F97-8B9F-0E6931409B54}" type="pres">
      <dgm:prSet presAssocID="{1D743508-1E8B-47D9-96C9-BDBFAA9F232A}" presName="Name8" presStyleCnt="0"/>
      <dgm:spPr/>
    </dgm:pt>
    <dgm:pt modelId="{A8E0467D-EEB2-4ACC-BB8B-C80A2369E8CD}" type="pres">
      <dgm:prSet presAssocID="{1D743508-1E8B-47D9-96C9-BDBFAA9F232A}" presName="level" presStyleLbl="node1" presStyleIdx="2" presStyleCnt="7">
        <dgm:presLayoutVars>
          <dgm:chMax val="1"/>
          <dgm:bulletEnabled val="1"/>
        </dgm:presLayoutVars>
      </dgm:prSet>
      <dgm:spPr/>
    </dgm:pt>
    <dgm:pt modelId="{12DD1708-AFC6-4EDE-9D0C-DD86AD41DE20}" type="pres">
      <dgm:prSet presAssocID="{1D743508-1E8B-47D9-96C9-BDBFAA9F23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25D11F4-BCA9-43D2-9E27-A85446525421}" type="pres">
      <dgm:prSet presAssocID="{4337D1C3-3907-4183-8BF9-D4AD19A77B3A}" presName="Name8" presStyleCnt="0"/>
      <dgm:spPr/>
    </dgm:pt>
    <dgm:pt modelId="{71FF6662-A9F5-4AE7-9341-96593F01CBF7}" type="pres">
      <dgm:prSet presAssocID="{4337D1C3-3907-4183-8BF9-D4AD19A77B3A}" presName="level" presStyleLbl="node1" presStyleIdx="3" presStyleCnt="7" custScaleX="74081">
        <dgm:presLayoutVars>
          <dgm:chMax val="1"/>
          <dgm:bulletEnabled val="1"/>
        </dgm:presLayoutVars>
      </dgm:prSet>
      <dgm:spPr>
        <a:prstGeom prst="downArrow">
          <a:avLst/>
        </a:prstGeom>
      </dgm:spPr>
    </dgm:pt>
    <dgm:pt modelId="{037FE4F3-FCD8-4725-A085-82A6D75973E1}" type="pres">
      <dgm:prSet presAssocID="{4337D1C3-3907-4183-8BF9-D4AD19A77B3A}" presName="levelTx" presStyleLbl="revTx" presStyleIdx="0" presStyleCnt="0">
        <dgm:presLayoutVars>
          <dgm:chMax val="1"/>
          <dgm:bulletEnabled val="1"/>
        </dgm:presLayoutVars>
      </dgm:prSet>
      <dgm:spPr>
        <a:prstGeom prst="downArrow">
          <a:avLst/>
        </a:prstGeom>
      </dgm:spPr>
    </dgm:pt>
    <dgm:pt modelId="{6D73598E-5F5B-44E8-937D-E3209A7AEB97}" type="pres">
      <dgm:prSet presAssocID="{DFA14E6B-91E5-43B7-9329-B80031D848E3}" presName="Name8" presStyleCnt="0"/>
      <dgm:spPr/>
    </dgm:pt>
    <dgm:pt modelId="{C0E6BB22-56E8-4156-94BA-BF23038EB147}" type="pres">
      <dgm:prSet presAssocID="{DFA14E6B-91E5-43B7-9329-B80031D848E3}" presName="level" presStyleLbl="node1" presStyleIdx="4" presStyleCnt="7">
        <dgm:presLayoutVars>
          <dgm:chMax val="1"/>
          <dgm:bulletEnabled val="1"/>
        </dgm:presLayoutVars>
      </dgm:prSet>
      <dgm:spPr/>
    </dgm:pt>
    <dgm:pt modelId="{C3F17EB7-892D-4A23-AA46-899230500A29}" type="pres">
      <dgm:prSet presAssocID="{DFA14E6B-91E5-43B7-9329-B80031D848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7EC30D-6704-4E53-8056-0CA8145BB16D}" type="pres">
      <dgm:prSet presAssocID="{212BFB65-E17B-4701-A609-71BE415E0360}" presName="Name8" presStyleCnt="0"/>
      <dgm:spPr/>
    </dgm:pt>
    <dgm:pt modelId="{98420390-9EF8-4D7F-9778-35AB012936DB}" type="pres">
      <dgm:prSet presAssocID="{212BFB65-E17B-4701-A609-71BE415E0360}" presName="level" presStyleLbl="node1" presStyleIdx="5" presStyleCnt="7">
        <dgm:presLayoutVars>
          <dgm:chMax val="1"/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pPr rtl="1"/>
          <a:endParaRPr lang="fa-IR"/>
        </a:p>
      </dgm:t>
    </dgm:pt>
    <dgm:pt modelId="{D4206853-48DF-439D-B705-DC1259D7CB8B}" type="pres">
      <dgm:prSet presAssocID="{212BFB65-E17B-4701-A609-71BE415E0360}" presName="levelTx" presStyleLbl="revTx" presStyleIdx="0" presStyleCnt="0">
        <dgm:presLayoutVars>
          <dgm:chMax val="1"/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pPr rtl="1"/>
          <a:endParaRPr lang="fa-IR"/>
        </a:p>
      </dgm:t>
    </dgm:pt>
    <dgm:pt modelId="{01CD15F0-0EB2-48E6-BEE7-DB09A00A9EB1}" type="pres">
      <dgm:prSet presAssocID="{5A654EAD-A40D-45F5-891A-341C246684D4}" presName="Name8" presStyleCnt="0"/>
      <dgm:spPr/>
    </dgm:pt>
    <dgm:pt modelId="{4678729C-C102-4BA9-80AE-8C15AA3BBA42}" type="pres">
      <dgm:prSet presAssocID="{5A654EAD-A40D-45F5-891A-341C246684D4}" presName="level" presStyleLbl="node1" presStyleIdx="6" presStyleCnt="7">
        <dgm:presLayoutVars>
          <dgm:chMax val="1"/>
          <dgm:bulletEnabled val="1"/>
        </dgm:presLayoutVars>
      </dgm:prSet>
      <dgm:spPr/>
    </dgm:pt>
    <dgm:pt modelId="{084CEF82-D74B-40F4-9D3A-9C5BFC80E801}" type="pres">
      <dgm:prSet presAssocID="{5A654EAD-A40D-45F5-891A-341C246684D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4B3DC85-EDD7-40A9-BA8B-EE479CEE19C2}" type="presOf" srcId="{DFA14E6B-91E5-43B7-9329-B80031D848E3}" destId="{C0E6BB22-56E8-4156-94BA-BF23038EB147}" srcOrd="0" destOrd="0" presId="urn:microsoft.com/office/officeart/2005/8/layout/pyramid3"/>
    <dgm:cxn modelId="{21EE2FFE-1894-45E6-B6A6-0A407C7986F1}" srcId="{663F1801-DE25-48F5-A237-48D99096DAAA}" destId="{5A654EAD-A40D-45F5-891A-341C246684D4}" srcOrd="6" destOrd="0" parTransId="{96850C30-3B47-478F-9886-77032A2AAEA1}" sibTransId="{BEC00C2C-A2FE-41E0-84F7-3CD8AEC68ACC}"/>
    <dgm:cxn modelId="{A6E273ED-338C-4A8A-B52C-1A31CA978737}" type="presOf" srcId="{66271AD4-E6D1-4220-9E16-1D1DCFA40B35}" destId="{458DF1FB-F224-4840-B8A2-127760ABD247}" srcOrd="0" destOrd="0" presId="urn:microsoft.com/office/officeart/2005/8/layout/pyramid3"/>
    <dgm:cxn modelId="{5935FCB7-8984-4AA6-82D2-B2CB7B18DC81}" srcId="{663F1801-DE25-48F5-A237-48D99096DAAA}" destId="{4337D1C3-3907-4183-8BF9-D4AD19A77B3A}" srcOrd="3" destOrd="0" parTransId="{FFCC3DF0-CD26-4382-A029-33E6B541052E}" sibTransId="{1E28D770-5163-4AE9-B632-3A5098078CEB}"/>
    <dgm:cxn modelId="{FC2C067F-D717-4C63-AEEA-2A612AF1DED1}" type="presOf" srcId="{1D743508-1E8B-47D9-96C9-BDBFAA9F232A}" destId="{A8E0467D-EEB2-4ACC-BB8B-C80A2369E8CD}" srcOrd="0" destOrd="0" presId="urn:microsoft.com/office/officeart/2005/8/layout/pyramid3"/>
    <dgm:cxn modelId="{888537DD-9B35-4964-97AD-16CF116A2B65}" type="presOf" srcId="{4337D1C3-3907-4183-8BF9-D4AD19A77B3A}" destId="{71FF6662-A9F5-4AE7-9341-96593F01CBF7}" srcOrd="0" destOrd="0" presId="urn:microsoft.com/office/officeart/2005/8/layout/pyramid3"/>
    <dgm:cxn modelId="{CD3BDC46-48F3-44EF-8D26-96E02DAF075E}" srcId="{663F1801-DE25-48F5-A237-48D99096DAAA}" destId="{66271AD4-E6D1-4220-9E16-1D1DCFA40B35}" srcOrd="0" destOrd="0" parTransId="{A0FD1EAC-B627-4768-9A13-8A34224E94AB}" sibTransId="{382832F7-A00B-48EB-9CE7-1787F5B9C4D4}"/>
    <dgm:cxn modelId="{45CB40B4-01D4-479A-864C-607DFBFE0169}" srcId="{663F1801-DE25-48F5-A237-48D99096DAAA}" destId="{5DB0DBA0-E114-4B0C-A8BC-2FEAEC64013B}" srcOrd="1" destOrd="0" parTransId="{03198EEB-09B1-4E77-8326-56D2DB97F9D1}" sibTransId="{56F2ED63-8470-453D-97DC-EA8F419538A1}"/>
    <dgm:cxn modelId="{C439EC83-E8C8-4061-B945-24C9F28AEE2F}" type="presOf" srcId="{5DB0DBA0-E114-4B0C-A8BC-2FEAEC64013B}" destId="{700C3C7E-51CD-455C-8D28-2094EFF90CD7}" srcOrd="1" destOrd="0" presId="urn:microsoft.com/office/officeart/2005/8/layout/pyramid3"/>
    <dgm:cxn modelId="{2F06076A-C2AB-44FE-85BB-520CA6162C94}" srcId="{663F1801-DE25-48F5-A237-48D99096DAAA}" destId="{212BFB65-E17B-4701-A609-71BE415E0360}" srcOrd="5" destOrd="0" parTransId="{37D3BB6E-B441-402A-992D-0D1182A581E1}" sibTransId="{538474B0-45A0-41AB-A484-2B0F1EA3E846}"/>
    <dgm:cxn modelId="{F30171AE-435F-4E6A-BCC4-30C1B6561022}" type="presOf" srcId="{663F1801-DE25-48F5-A237-48D99096DAAA}" destId="{73868D29-A1C3-4232-9A59-454BCC7F9B83}" srcOrd="0" destOrd="0" presId="urn:microsoft.com/office/officeart/2005/8/layout/pyramid3"/>
    <dgm:cxn modelId="{68A8AE99-11EA-43AF-80C8-37CA722BFB0E}" srcId="{663F1801-DE25-48F5-A237-48D99096DAAA}" destId="{DFA14E6B-91E5-43B7-9329-B80031D848E3}" srcOrd="4" destOrd="0" parTransId="{8D24D506-8204-4288-9772-2FD3A639575E}" sibTransId="{7620C74A-3CC3-44B3-BED8-8E2F7D4B35A8}"/>
    <dgm:cxn modelId="{0B5B1168-EDED-40B2-947C-9FC5B73A3BB6}" type="presOf" srcId="{4337D1C3-3907-4183-8BF9-D4AD19A77B3A}" destId="{037FE4F3-FCD8-4725-A085-82A6D75973E1}" srcOrd="1" destOrd="0" presId="urn:microsoft.com/office/officeart/2005/8/layout/pyramid3"/>
    <dgm:cxn modelId="{2283B5C0-C923-4116-9D4C-BD600C79AE49}" type="presOf" srcId="{5A654EAD-A40D-45F5-891A-341C246684D4}" destId="{084CEF82-D74B-40F4-9D3A-9C5BFC80E801}" srcOrd="1" destOrd="0" presId="urn:microsoft.com/office/officeart/2005/8/layout/pyramid3"/>
    <dgm:cxn modelId="{1A3C4096-63FF-4CF1-A19C-135535284D3C}" type="presOf" srcId="{212BFB65-E17B-4701-A609-71BE415E0360}" destId="{98420390-9EF8-4D7F-9778-35AB012936DB}" srcOrd="0" destOrd="0" presId="urn:microsoft.com/office/officeart/2005/8/layout/pyramid3"/>
    <dgm:cxn modelId="{B0689BBF-135B-46B0-A30F-DA2192C8E5EF}" type="presOf" srcId="{DFA14E6B-91E5-43B7-9329-B80031D848E3}" destId="{C3F17EB7-892D-4A23-AA46-899230500A29}" srcOrd="1" destOrd="0" presId="urn:microsoft.com/office/officeart/2005/8/layout/pyramid3"/>
    <dgm:cxn modelId="{7457168F-4306-40AD-81E2-641A3C51E7D8}" srcId="{663F1801-DE25-48F5-A237-48D99096DAAA}" destId="{1D743508-1E8B-47D9-96C9-BDBFAA9F232A}" srcOrd="2" destOrd="0" parTransId="{4E640991-619F-4C88-8889-7306EB9E984A}" sibTransId="{E39F7934-0D82-49F4-B96A-71F2E4C6F0DA}"/>
    <dgm:cxn modelId="{D4C5171A-BE79-430B-8094-5BEBD4D8417B}" type="presOf" srcId="{212BFB65-E17B-4701-A609-71BE415E0360}" destId="{D4206853-48DF-439D-B705-DC1259D7CB8B}" srcOrd="1" destOrd="0" presId="urn:microsoft.com/office/officeart/2005/8/layout/pyramid3"/>
    <dgm:cxn modelId="{ED0BE5D9-B1D9-4088-9702-4C82DF5A90C9}" type="presOf" srcId="{1D743508-1E8B-47D9-96C9-BDBFAA9F232A}" destId="{12DD1708-AFC6-4EDE-9D0C-DD86AD41DE20}" srcOrd="1" destOrd="0" presId="urn:microsoft.com/office/officeart/2005/8/layout/pyramid3"/>
    <dgm:cxn modelId="{47FCD4C5-192E-40BD-9F25-129F8EB812E0}" type="presOf" srcId="{66271AD4-E6D1-4220-9E16-1D1DCFA40B35}" destId="{E0A5BEF5-B4E0-4CDC-88D6-FA4093C1BD93}" srcOrd="1" destOrd="0" presId="urn:microsoft.com/office/officeart/2005/8/layout/pyramid3"/>
    <dgm:cxn modelId="{1EE390B6-3CF4-4E41-9D40-D2FA29917BD0}" type="presOf" srcId="{5DB0DBA0-E114-4B0C-A8BC-2FEAEC64013B}" destId="{6D96D4D4-0BD6-4B64-A730-80EBD2564326}" srcOrd="0" destOrd="0" presId="urn:microsoft.com/office/officeart/2005/8/layout/pyramid3"/>
    <dgm:cxn modelId="{DA5BE178-67EC-4FA9-9A98-F4CE8AFBFC1C}" type="presOf" srcId="{5A654EAD-A40D-45F5-891A-341C246684D4}" destId="{4678729C-C102-4BA9-80AE-8C15AA3BBA42}" srcOrd="0" destOrd="0" presId="urn:microsoft.com/office/officeart/2005/8/layout/pyramid3"/>
    <dgm:cxn modelId="{BD263FCF-6FFB-4A7D-B714-471C52CB9910}" type="presParOf" srcId="{73868D29-A1C3-4232-9A59-454BCC7F9B83}" destId="{D62C593D-FF6B-4776-A81F-AEAEC60A3254}" srcOrd="0" destOrd="0" presId="urn:microsoft.com/office/officeart/2005/8/layout/pyramid3"/>
    <dgm:cxn modelId="{A9692B26-52EE-457B-8581-47C08610E727}" type="presParOf" srcId="{D62C593D-FF6B-4776-A81F-AEAEC60A3254}" destId="{458DF1FB-F224-4840-B8A2-127760ABD247}" srcOrd="0" destOrd="0" presId="urn:microsoft.com/office/officeart/2005/8/layout/pyramid3"/>
    <dgm:cxn modelId="{F46CCA54-0A07-4CF0-9218-0C939E366A86}" type="presParOf" srcId="{D62C593D-FF6B-4776-A81F-AEAEC60A3254}" destId="{E0A5BEF5-B4E0-4CDC-88D6-FA4093C1BD93}" srcOrd="1" destOrd="0" presId="urn:microsoft.com/office/officeart/2005/8/layout/pyramid3"/>
    <dgm:cxn modelId="{A5C03949-3B00-4401-8038-E142F0642FF4}" type="presParOf" srcId="{73868D29-A1C3-4232-9A59-454BCC7F9B83}" destId="{02F8F48A-A7D5-417A-9412-F699E36A047B}" srcOrd="1" destOrd="0" presId="urn:microsoft.com/office/officeart/2005/8/layout/pyramid3"/>
    <dgm:cxn modelId="{98E783DE-D33E-4E34-BD96-D970D4CDE7F1}" type="presParOf" srcId="{02F8F48A-A7D5-417A-9412-F699E36A047B}" destId="{6D96D4D4-0BD6-4B64-A730-80EBD2564326}" srcOrd="0" destOrd="0" presId="urn:microsoft.com/office/officeart/2005/8/layout/pyramid3"/>
    <dgm:cxn modelId="{D0B2F116-A2E5-4B79-A632-2B0B221072F6}" type="presParOf" srcId="{02F8F48A-A7D5-417A-9412-F699E36A047B}" destId="{700C3C7E-51CD-455C-8D28-2094EFF90CD7}" srcOrd="1" destOrd="0" presId="urn:microsoft.com/office/officeart/2005/8/layout/pyramid3"/>
    <dgm:cxn modelId="{2B55C1E7-47D3-4DE8-8CDC-996BD7D4914A}" type="presParOf" srcId="{73868D29-A1C3-4232-9A59-454BCC7F9B83}" destId="{34C428D8-F7A5-4F97-8B9F-0E6931409B54}" srcOrd="2" destOrd="0" presId="urn:microsoft.com/office/officeart/2005/8/layout/pyramid3"/>
    <dgm:cxn modelId="{1FC645C7-17FA-4A5D-B4B0-3DDA9F36EA55}" type="presParOf" srcId="{34C428D8-F7A5-4F97-8B9F-0E6931409B54}" destId="{A8E0467D-EEB2-4ACC-BB8B-C80A2369E8CD}" srcOrd="0" destOrd="0" presId="urn:microsoft.com/office/officeart/2005/8/layout/pyramid3"/>
    <dgm:cxn modelId="{7B18E171-1950-416F-9319-AA4BF06709E7}" type="presParOf" srcId="{34C428D8-F7A5-4F97-8B9F-0E6931409B54}" destId="{12DD1708-AFC6-4EDE-9D0C-DD86AD41DE20}" srcOrd="1" destOrd="0" presId="urn:microsoft.com/office/officeart/2005/8/layout/pyramid3"/>
    <dgm:cxn modelId="{00280147-B07C-416C-97DE-C0FCEAA2B48A}" type="presParOf" srcId="{73868D29-A1C3-4232-9A59-454BCC7F9B83}" destId="{425D11F4-BCA9-43D2-9E27-A85446525421}" srcOrd="3" destOrd="0" presId="urn:microsoft.com/office/officeart/2005/8/layout/pyramid3"/>
    <dgm:cxn modelId="{B6119C5A-0E97-4EE2-9011-70F855E06340}" type="presParOf" srcId="{425D11F4-BCA9-43D2-9E27-A85446525421}" destId="{71FF6662-A9F5-4AE7-9341-96593F01CBF7}" srcOrd="0" destOrd="0" presId="urn:microsoft.com/office/officeart/2005/8/layout/pyramid3"/>
    <dgm:cxn modelId="{8646C3C6-BCBA-443D-82A1-FF41B266AB8B}" type="presParOf" srcId="{425D11F4-BCA9-43D2-9E27-A85446525421}" destId="{037FE4F3-FCD8-4725-A085-82A6D75973E1}" srcOrd="1" destOrd="0" presId="urn:microsoft.com/office/officeart/2005/8/layout/pyramid3"/>
    <dgm:cxn modelId="{16F790C1-9128-40D2-A49F-C20CDA4DFED7}" type="presParOf" srcId="{73868D29-A1C3-4232-9A59-454BCC7F9B83}" destId="{6D73598E-5F5B-44E8-937D-E3209A7AEB97}" srcOrd="4" destOrd="0" presId="urn:microsoft.com/office/officeart/2005/8/layout/pyramid3"/>
    <dgm:cxn modelId="{AF37278E-A32A-48B3-A82A-5A49C00FD07E}" type="presParOf" srcId="{6D73598E-5F5B-44E8-937D-E3209A7AEB97}" destId="{C0E6BB22-56E8-4156-94BA-BF23038EB147}" srcOrd="0" destOrd="0" presId="urn:microsoft.com/office/officeart/2005/8/layout/pyramid3"/>
    <dgm:cxn modelId="{0CCB7E90-2216-47BE-8A16-ED2864824FB9}" type="presParOf" srcId="{6D73598E-5F5B-44E8-937D-E3209A7AEB97}" destId="{C3F17EB7-892D-4A23-AA46-899230500A29}" srcOrd="1" destOrd="0" presId="urn:microsoft.com/office/officeart/2005/8/layout/pyramid3"/>
    <dgm:cxn modelId="{23C73593-C233-4B91-8C67-CFEA93E4E9E5}" type="presParOf" srcId="{73868D29-A1C3-4232-9A59-454BCC7F9B83}" destId="{A77EC30D-6704-4E53-8056-0CA8145BB16D}" srcOrd="5" destOrd="0" presId="urn:microsoft.com/office/officeart/2005/8/layout/pyramid3"/>
    <dgm:cxn modelId="{07EA2F57-F926-47E5-8F8A-C8F715B448A6}" type="presParOf" srcId="{A77EC30D-6704-4E53-8056-0CA8145BB16D}" destId="{98420390-9EF8-4D7F-9778-35AB012936DB}" srcOrd="0" destOrd="0" presId="urn:microsoft.com/office/officeart/2005/8/layout/pyramid3"/>
    <dgm:cxn modelId="{BDF86570-BC76-4B7D-A8EE-702B3F0C9A46}" type="presParOf" srcId="{A77EC30D-6704-4E53-8056-0CA8145BB16D}" destId="{D4206853-48DF-439D-B705-DC1259D7CB8B}" srcOrd="1" destOrd="0" presId="urn:microsoft.com/office/officeart/2005/8/layout/pyramid3"/>
    <dgm:cxn modelId="{4A89D4C7-51A5-4D46-AF15-ABD76202E521}" type="presParOf" srcId="{73868D29-A1C3-4232-9A59-454BCC7F9B83}" destId="{01CD15F0-0EB2-48E6-BEE7-DB09A00A9EB1}" srcOrd="6" destOrd="0" presId="urn:microsoft.com/office/officeart/2005/8/layout/pyramid3"/>
    <dgm:cxn modelId="{011EE562-CDD8-478B-BA14-D7E3B0F2F981}" type="presParOf" srcId="{01CD15F0-0EB2-48E6-BEE7-DB09A00A9EB1}" destId="{4678729C-C102-4BA9-80AE-8C15AA3BBA42}" srcOrd="0" destOrd="0" presId="urn:microsoft.com/office/officeart/2005/8/layout/pyramid3"/>
    <dgm:cxn modelId="{245DC413-0CD5-42D2-A2D0-5BBCAB33727F}" type="presParOf" srcId="{01CD15F0-0EB2-48E6-BEE7-DB09A00A9EB1}" destId="{084CEF82-D74B-40F4-9D3A-9C5BFC80E80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8503D-A830-4AC7-A974-BF3CB8C845D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F806B2-D050-4573-8A08-E31130FE8866}" type="pres">
      <dgm:prSet presAssocID="{EB78503D-A830-4AC7-A974-BF3CB8C845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C9E696F-86A8-4E77-8BFA-956C3FBE5D82}" type="presOf" srcId="{EB78503D-A830-4AC7-A974-BF3CB8C845D6}" destId="{CFF806B2-D050-4573-8A08-E31130FE886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71781C-06BD-4176-878E-E0861610A01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7CC87CA-2A2F-4A37-9F05-C1AB861FB5BA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درون داد</a:t>
          </a:r>
          <a:endParaRPr lang="fa-IR" dirty="0">
            <a:cs typeface="B Mitra" pitchFamily="2" charset="-78"/>
          </a:endParaRPr>
        </a:p>
      </dgm:t>
    </dgm:pt>
    <dgm:pt modelId="{73C14C2E-9129-424A-B230-78B72FFCA335}" type="parTrans" cxnId="{A2498D17-B51F-413A-A696-419B502C74A4}">
      <dgm:prSet/>
      <dgm:spPr/>
      <dgm:t>
        <a:bodyPr/>
        <a:lstStyle/>
        <a:p>
          <a:pPr rtl="1"/>
          <a:endParaRPr lang="fa-IR"/>
        </a:p>
      </dgm:t>
    </dgm:pt>
    <dgm:pt modelId="{F6496A57-2BC8-4113-94A7-82119191D8B0}" type="sibTrans" cxnId="{A2498D17-B51F-413A-A696-419B502C74A4}">
      <dgm:prSet/>
      <dgm:spPr/>
      <dgm:t>
        <a:bodyPr/>
        <a:lstStyle/>
        <a:p>
          <a:pPr rtl="1"/>
          <a:endParaRPr lang="fa-IR"/>
        </a:p>
      </dgm:t>
    </dgm:pt>
    <dgm:pt modelId="{CD708C04-2D85-4FBA-8974-C5E439423F1C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کودکان با ویژگی های خاص خود</a:t>
          </a:r>
          <a:endParaRPr lang="fa-IR" dirty="0">
            <a:cs typeface="B Mitra" pitchFamily="2" charset="-78"/>
          </a:endParaRPr>
        </a:p>
      </dgm:t>
    </dgm:pt>
    <dgm:pt modelId="{10D2AF50-95B5-4F16-923C-F28A5E3E9F8C}" type="parTrans" cxnId="{827D4D5D-174D-4CA2-9A28-1FC3CBF3280B}">
      <dgm:prSet/>
      <dgm:spPr/>
      <dgm:t>
        <a:bodyPr/>
        <a:lstStyle/>
        <a:p>
          <a:pPr rtl="1"/>
          <a:endParaRPr lang="fa-IR"/>
        </a:p>
      </dgm:t>
    </dgm:pt>
    <dgm:pt modelId="{83B4DF81-1AB0-41F8-BBAA-5B09045C0726}" type="sibTrans" cxnId="{827D4D5D-174D-4CA2-9A28-1FC3CBF3280B}">
      <dgm:prSet/>
      <dgm:spPr/>
      <dgm:t>
        <a:bodyPr/>
        <a:lstStyle/>
        <a:p>
          <a:pPr rtl="1"/>
          <a:endParaRPr lang="fa-IR"/>
        </a:p>
      </dgm:t>
    </dgm:pt>
    <dgm:pt modelId="{04CEDB6E-F1BA-4ED8-9288-BD0099977832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تجهیزات و امکانات</a:t>
          </a:r>
          <a:endParaRPr lang="fa-IR" dirty="0">
            <a:cs typeface="B Mitra" pitchFamily="2" charset="-78"/>
          </a:endParaRPr>
        </a:p>
      </dgm:t>
    </dgm:pt>
    <dgm:pt modelId="{1B50DEF1-BED7-458A-BDFE-CC0A01769360}" type="parTrans" cxnId="{990D4844-AE8C-4B93-AEC6-5C6268B59C30}">
      <dgm:prSet/>
      <dgm:spPr/>
      <dgm:t>
        <a:bodyPr/>
        <a:lstStyle/>
        <a:p>
          <a:pPr rtl="1"/>
          <a:endParaRPr lang="fa-IR"/>
        </a:p>
      </dgm:t>
    </dgm:pt>
    <dgm:pt modelId="{D7B07D73-F947-49CE-91B4-1C1D8F224076}" type="sibTrans" cxnId="{990D4844-AE8C-4B93-AEC6-5C6268B59C30}">
      <dgm:prSet/>
      <dgm:spPr/>
      <dgm:t>
        <a:bodyPr/>
        <a:lstStyle/>
        <a:p>
          <a:pPr rtl="1"/>
          <a:endParaRPr lang="fa-IR"/>
        </a:p>
      </dgm:t>
    </dgm:pt>
    <dgm:pt modelId="{708F54BE-4AB3-4C17-A37B-76BA6D6C2C60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فرایند</a:t>
          </a:r>
          <a:endParaRPr lang="fa-IR" dirty="0">
            <a:cs typeface="B Mitra" pitchFamily="2" charset="-78"/>
          </a:endParaRPr>
        </a:p>
      </dgm:t>
    </dgm:pt>
    <dgm:pt modelId="{9217835A-FAE7-49F5-9562-BB775D011DB8}" type="parTrans" cxnId="{FA25954E-22B0-436D-B9C0-D016FEF87898}">
      <dgm:prSet/>
      <dgm:spPr/>
      <dgm:t>
        <a:bodyPr/>
        <a:lstStyle/>
        <a:p>
          <a:pPr rtl="1"/>
          <a:endParaRPr lang="fa-IR"/>
        </a:p>
      </dgm:t>
    </dgm:pt>
    <dgm:pt modelId="{0CD05BFD-FACF-4E21-9B8C-3D85E4F95EBF}" type="sibTrans" cxnId="{FA25954E-22B0-436D-B9C0-D016FEF87898}">
      <dgm:prSet/>
      <dgm:spPr/>
      <dgm:t>
        <a:bodyPr/>
        <a:lstStyle/>
        <a:p>
          <a:pPr rtl="1"/>
          <a:endParaRPr lang="fa-IR"/>
        </a:p>
      </dgm:t>
    </dgm:pt>
    <dgm:pt modelId="{11D24F94-47EE-41FE-B619-8D55D2316BBB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سازماندهی کلاس ها و برنامه ها</a:t>
          </a:r>
          <a:endParaRPr lang="fa-IR" dirty="0">
            <a:cs typeface="B Mitra" pitchFamily="2" charset="-78"/>
          </a:endParaRPr>
        </a:p>
      </dgm:t>
    </dgm:pt>
    <dgm:pt modelId="{62310C14-B2E9-489F-A460-83A28D939204}" type="parTrans" cxnId="{67F9D08A-4CE7-44CC-A733-3EC16A6BEC2B}">
      <dgm:prSet/>
      <dgm:spPr/>
      <dgm:t>
        <a:bodyPr/>
        <a:lstStyle/>
        <a:p>
          <a:pPr rtl="1"/>
          <a:endParaRPr lang="fa-IR"/>
        </a:p>
      </dgm:t>
    </dgm:pt>
    <dgm:pt modelId="{739DEF26-EB47-4829-BB8A-8807BC4EBD30}" type="sibTrans" cxnId="{67F9D08A-4CE7-44CC-A733-3EC16A6BEC2B}">
      <dgm:prSet/>
      <dgm:spPr/>
      <dgm:t>
        <a:bodyPr/>
        <a:lstStyle/>
        <a:p>
          <a:pPr rtl="1"/>
          <a:endParaRPr lang="fa-IR"/>
        </a:p>
      </dgm:t>
    </dgm:pt>
    <dgm:pt modelId="{D6EBA483-BA40-49AE-AFAC-B2B1095BBD71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فعالیت های اداری و دفتری</a:t>
          </a:r>
          <a:endParaRPr lang="fa-IR" dirty="0">
            <a:cs typeface="B Mitra" pitchFamily="2" charset="-78"/>
          </a:endParaRPr>
        </a:p>
      </dgm:t>
    </dgm:pt>
    <dgm:pt modelId="{2343626E-5A18-400E-8FFB-587D8C2610E1}" type="parTrans" cxnId="{78667FAA-B0A5-4CE7-9B67-846E83617731}">
      <dgm:prSet/>
      <dgm:spPr/>
      <dgm:t>
        <a:bodyPr/>
        <a:lstStyle/>
        <a:p>
          <a:pPr rtl="1"/>
          <a:endParaRPr lang="fa-IR"/>
        </a:p>
      </dgm:t>
    </dgm:pt>
    <dgm:pt modelId="{3C7E7ED7-C582-4F60-BFC3-E19EA50A2AF3}" type="sibTrans" cxnId="{78667FAA-B0A5-4CE7-9B67-846E83617731}">
      <dgm:prSet/>
      <dgm:spPr/>
      <dgm:t>
        <a:bodyPr/>
        <a:lstStyle/>
        <a:p>
          <a:pPr rtl="1"/>
          <a:endParaRPr lang="fa-IR"/>
        </a:p>
      </dgm:t>
    </dgm:pt>
    <dgm:pt modelId="{472DCD07-7789-489D-ACC9-C5A40B37F639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برون داد</a:t>
          </a:r>
          <a:endParaRPr lang="fa-IR" dirty="0">
            <a:cs typeface="B Mitra" pitchFamily="2" charset="-78"/>
          </a:endParaRPr>
        </a:p>
      </dgm:t>
    </dgm:pt>
    <dgm:pt modelId="{B2B6DC55-3F1D-42C7-AAA6-FF8A55F3B6AB}" type="parTrans" cxnId="{AED5BA6A-DCC3-46E6-9EA8-F65A5C5ADF89}">
      <dgm:prSet/>
      <dgm:spPr/>
      <dgm:t>
        <a:bodyPr/>
        <a:lstStyle/>
        <a:p>
          <a:pPr rtl="1"/>
          <a:endParaRPr lang="fa-IR"/>
        </a:p>
      </dgm:t>
    </dgm:pt>
    <dgm:pt modelId="{4920FC48-A7DB-4E4D-BBDD-C4C604CCC2B7}" type="sibTrans" cxnId="{AED5BA6A-DCC3-46E6-9EA8-F65A5C5ADF89}">
      <dgm:prSet/>
      <dgm:spPr/>
      <dgm:t>
        <a:bodyPr/>
        <a:lstStyle/>
        <a:p>
          <a:pPr rtl="1"/>
          <a:endParaRPr lang="fa-IR"/>
        </a:p>
      </dgm:t>
    </dgm:pt>
    <dgm:pt modelId="{EFC9BBB5-2260-4EBB-B7DB-2143297D7523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دانش آموختگان</a:t>
          </a:r>
          <a:endParaRPr lang="fa-IR" dirty="0">
            <a:cs typeface="B Mitra" pitchFamily="2" charset="-78"/>
          </a:endParaRPr>
        </a:p>
      </dgm:t>
    </dgm:pt>
    <dgm:pt modelId="{2B78CB96-0B9D-4B4C-A5AA-B70D8CBDB2DD}" type="parTrans" cxnId="{0531F1C1-A22E-4004-AC87-17DC79BF1303}">
      <dgm:prSet/>
      <dgm:spPr/>
      <dgm:t>
        <a:bodyPr/>
        <a:lstStyle/>
        <a:p>
          <a:pPr rtl="1"/>
          <a:endParaRPr lang="fa-IR"/>
        </a:p>
      </dgm:t>
    </dgm:pt>
    <dgm:pt modelId="{A6D92AD9-94D1-442D-9F8C-7988853A34AF}" type="sibTrans" cxnId="{0531F1C1-A22E-4004-AC87-17DC79BF1303}">
      <dgm:prSet/>
      <dgm:spPr/>
      <dgm:t>
        <a:bodyPr/>
        <a:lstStyle/>
        <a:p>
          <a:pPr rtl="1"/>
          <a:endParaRPr lang="fa-IR"/>
        </a:p>
      </dgm:t>
    </dgm:pt>
    <dgm:pt modelId="{5C8856A5-6731-47CC-BC52-F3272D14F660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اسناد و مدارک اداری</a:t>
          </a:r>
          <a:endParaRPr lang="fa-IR" dirty="0">
            <a:cs typeface="B Mitra" pitchFamily="2" charset="-78"/>
          </a:endParaRPr>
        </a:p>
      </dgm:t>
    </dgm:pt>
    <dgm:pt modelId="{713DA431-C27B-4390-8BEC-52E209F987B0}" type="parTrans" cxnId="{EC958DC1-94FC-46F3-8975-759C91063AE7}">
      <dgm:prSet/>
      <dgm:spPr/>
      <dgm:t>
        <a:bodyPr/>
        <a:lstStyle/>
        <a:p>
          <a:pPr rtl="1"/>
          <a:endParaRPr lang="fa-IR"/>
        </a:p>
      </dgm:t>
    </dgm:pt>
    <dgm:pt modelId="{535F8BAA-403A-41CE-BA9C-271CA400BE07}" type="sibTrans" cxnId="{EC958DC1-94FC-46F3-8975-759C91063AE7}">
      <dgm:prSet/>
      <dgm:spPr/>
      <dgm:t>
        <a:bodyPr/>
        <a:lstStyle/>
        <a:p>
          <a:pPr rtl="1"/>
          <a:endParaRPr lang="fa-IR"/>
        </a:p>
      </dgm:t>
    </dgm:pt>
    <dgm:pt modelId="{30503FD8-2640-40A4-B7E3-6B1C966D3682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نیروی انسانی</a:t>
          </a:r>
          <a:endParaRPr lang="fa-IR" dirty="0">
            <a:cs typeface="B Mitra" pitchFamily="2" charset="-78"/>
          </a:endParaRPr>
        </a:p>
      </dgm:t>
    </dgm:pt>
    <dgm:pt modelId="{0D2F5001-CA5C-48F5-BCFC-A5F658CAB437}" type="parTrans" cxnId="{B5808E93-AF4D-4E43-A42C-C8143C2B9698}">
      <dgm:prSet/>
      <dgm:spPr/>
      <dgm:t>
        <a:bodyPr/>
        <a:lstStyle/>
        <a:p>
          <a:pPr rtl="1"/>
          <a:endParaRPr lang="fa-IR"/>
        </a:p>
      </dgm:t>
    </dgm:pt>
    <dgm:pt modelId="{ABB3A17E-FEA2-4F08-84CE-E198E3A14A0D}" type="sibTrans" cxnId="{B5808E93-AF4D-4E43-A42C-C8143C2B9698}">
      <dgm:prSet/>
      <dgm:spPr/>
      <dgm:t>
        <a:bodyPr/>
        <a:lstStyle/>
        <a:p>
          <a:pPr rtl="1"/>
          <a:endParaRPr lang="fa-IR"/>
        </a:p>
      </dgm:t>
    </dgm:pt>
    <dgm:pt modelId="{C614A454-E9AA-4B7B-9300-54774E90839B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منابع آموزشی</a:t>
          </a:r>
          <a:endParaRPr lang="fa-IR" dirty="0">
            <a:cs typeface="B Mitra" pitchFamily="2" charset="-78"/>
          </a:endParaRPr>
        </a:p>
      </dgm:t>
    </dgm:pt>
    <dgm:pt modelId="{52130006-0A92-40E8-B809-D2C4660FB5A0}" type="parTrans" cxnId="{FDED2352-9E25-447D-A0B0-E81564F6895F}">
      <dgm:prSet/>
      <dgm:spPr/>
      <dgm:t>
        <a:bodyPr/>
        <a:lstStyle/>
        <a:p>
          <a:pPr rtl="1"/>
          <a:endParaRPr lang="fa-IR"/>
        </a:p>
      </dgm:t>
    </dgm:pt>
    <dgm:pt modelId="{8DD5EF19-5380-4750-BC6E-82AFF45E8166}" type="sibTrans" cxnId="{FDED2352-9E25-447D-A0B0-E81564F6895F}">
      <dgm:prSet/>
      <dgm:spPr/>
      <dgm:t>
        <a:bodyPr/>
        <a:lstStyle/>
        <a:p>
          <a:pPr rtl="1"/>
          <a:endParaRPr lang="fa-IR"/>
        </a:p>
      </dgm:t>
    </dgm:pt>
    <dgm:pt modelId="{B0EF7DB5-09BE-4C10-9113-50B439F0D8A3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قوانین و مقررات</a:t>
          </a:r>
          <a:endParaRPr lang="fa-IR" dirty="0">
            <a:cs typeface="B Mitra" pitchFamily="2" charset="-78"/>
          </a:endParaRPr>
        </a:p>
      </dgm:t>
    </dgm:pt>
    <dgm:pt modelId="{602F786F-8F78-441A-A33B-79B8D2F6FD2D}" type="parTrans" cxnId="{9618E923-82A8-4B1E-9E3B-A185646F64CB}">
      <dgm:prSet/>
      <dgm:spPr/>
      <dgm:t>
        <a:bodyPr/>
        <a:lstStyle/>
        <a:p>
          <a:pPr rtl="1"/>
          <a:endParaRPr lang="fa-IR"/>
        </a:p>
      </dgm:t>
    </dgm:pt>
    <dgm:pt modelId="{32C3B0F1-04D5-45BB-84EB-42CF07BD2A57}" type="sibTrans" cxnId="{9618E923-82A8-4B1E-9E3B-A185646F64CB}">
      <dgm:prSet/>
      <dgm:spPr/>
      <dgm:t>
        <a:bodyPr/>
        <a:lstStyle/>
        <a:p>
          <a:pPr rtl="1"/>
          <a:endParaRPr lang="fa-IR"/>
        </a:p>
      </dgm:t>
    </dgm:pt>
    <dgm:pt modelId="{308667CC-D369-4E35-9425-52834F367FCD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....</a:t>
          </a:r>
          <a:endParaRPr lang="fa-IR" dirty="0">
            <a:cs typeface="B Mitra" pitchFamily="2" charset="-78"/>
          </a:endParaRPr>
        </a:p>
      </dgm:t>
    </dgm:pt>
    <dgm:pt modelId="{52332193-9086-448E-ADCB-9BB4A7AA9020}" type="parTrans" cxnId="{8341C27D-D021-42B6-9D84-3840B6D5027D}">
      <dgm:prSet/>
      <dgm:spPr/>
      <dgm:t>
        <a:bodyPr/>
        <a:lstStyle/>
        <a:p>
          <a:pPr rtl="1"/>
          <a:endParaRPr lang="fa-IR"/>
        </a:p>
      </dgm:t>
    </dgm:pt>
    <dgm:pt modelId="{A3F931C8-1D1D-4FDF-9FB9-7BA6BD209807}" type="sibTrans" cxnId="{8341C27D-D021-42B6-9D84-3840B6D5027D}">
      <dgm:prSet/>
      <dgm:spPr/>
      <dgm:t>
        <a:bodyPr/>
        <a:lstStyle/>
        <a:p>
          <a:pPr rtl="1"/>
          <a:endParaRPr lang="fa-IR"/>
        </a:p>
      </dgm:t>
    </dgm:pt>
    <dgm:pt modelId="{E0753A29-C191-4DD1-AFB6-3CB5975E0F68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شیوه های تدریس</a:t>
          </a:r>
          <a:endParaRPr lang="fa-IR" dirty="0">
            <a:cs typeface="B Mitra" pitchFamily="2" charset="-78"/>
          </a:endParaRPr>
        </a:p>
      </dgm:t>
    </dgm:pt>
    <dgm:pt modelId="{F0F1A342-CE40-4053-BE6F-4A41C3087F1C}" type="parTrans" cxnId="{BCB9349F-507C-4585-894C-A704007BCB4D}">
      <dgm:prSet/>
      <dgm:spPr/>
      <dgm:t>
        <a:bodyPr/>
        <a:lstStyle/>
        <a:p>
          <a:pPr rtl="1"/>
          <a:endParaRPr lang="fa-IR"/>
        </a:p>
      </dgm:t>
    </dgm:pt>
    <dgm:pt modelId="{D87346BF-5038-43C0-BFCA-4FF3B7767367}" type="sibTrans" cxnId="{BCB9349F-507C-4585-894C-A704007BCB4D}">
      <dgm:prSet/>
      <dgm:spPr/>
      <dgm:t>
        <a:bodyPr/>
        <a:lstStyle/>
        <a:p>
          <a:pPr rtl="1"/>
          <a:endParaRPr lang="fa-IR"/>
        </a:p>
      </dgm:t>
    </dgm:pt>
    <dgm:pt modelId="{431F34DC-D474-447E-B3E1-D7E8DBFC64C6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برقراری انواع ارتباط</a:t>
          </a:r>
          <a:endParaRPr lang="fa-IR" dirty="0">
            <a:cs typeface="B Mitra" pitchFamily="2" charset="-78"/>
          </a:endParaRPr>
        </a:p>
      </dgm:t>
    </dgm:pt>
    <dgm:pt modelId="{261A2C71-0DDA-4487-B0A7-3DA27FD664D4}" type="parTrans" cxnId="{0534DB38-9667-4864-A776-68F6F2B9D338}">
      <dgm:prSet/>
      <dgm:spPr/>
      <dgm:t>
        <a:bodyPr/>
        <a:lstStyle/>
        <a:p>
          <a:pPr rtl="1"/>
          <a:endParaRPr lang="fa-IR"/>
        </a:p>
      </dgm:t>
    </dgm:pt>
    <dgm:pt modelId="{689C65FA-B652-4024-BF2E-BC585269274D}" type="sibTrans" cxnId="{0534DB38-9667-4864-A776-68F6F2B9D338}">
      <dgm:prSet/>
      <dgm:spPr/>
      <dgm:t>
        <a:bodyPr/>
        <a:lstStyle/>
        <a:p>
          <a:pPr rtl="1"/>
          <a:endParaRPr lang="fa-IR"/>
        </a:p>
      </dgm:t>
    </dgm:pt>
    <dgm:pt modelId="{076C680F-91CA-4E7D-ACC2-FE946D3D895C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...</a:t>
          </a:r>
          <a:endParaRPr lang="fa-IR" dirty="0">
            <a:cs typeface="B Mitra" pitchFamily="2" charset="-78"/>
          </a:endParaRPr>
        </a:p>
      </dgm:t>
    </dgm:pt>
    <dgm:pt modelId="{4BFE8A19-4295-48BE-9E93-40024740BB05}" type="parTrans" cxnId="{874F5CD6-D841-4A5C-8AFC-D7F163FD8F39}">
      <dgm:prSet/>
      <dgm:spPr/>
      <dgm:t>
        <a:bodyPr/>
        <a:lstStyle/>
        <a:p>
          <a:pPr rtl="1"/>
          <a:endParaRPr lang="fa-IR"/>
        </a:p>
      </dgm:t>
    </dgm:pt>
    <dgm:pt modelId="{2179E968-F71F-46B1-BBB5-980CFBD9DA57}" type="sibTrans" cxnId="{874F5CD6-D841-4A5C-8AFC-D7F163FD8F39}">
      <dgm:prSet/>
      <dgm:spPr/>
      <dgm:t>
        <a:bodyPr/>
        <a:lstStyle/>
        <a:p>
          <a:pPr rtl="1"/>
          <a:endParaRPr lang="fa-IR"/>
        </a:p>
      </dgm:t>
    </dgm:pt>
    <dgm:pt modelId="{EDFE71F7-24A5-416A-B27E-63F6A2E6CB1A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عاطفه و نگرش</a:t>
          </a:r>
          <a:endParaRPr lang="fa-IR" dirty="0">
            <a:cs typeface="B Mitra" pitchFamily="2" charset="-78"/>
          </a:endParaRPr>
        </a:p>
      </dgm:t>
    </dgm:pt>
    <dgm:pt modelId="{D5FEA3E6-A4E8-417B-9940-EA67549B2F4B}" type="parTrans" cxnId="{2342120C-13B0-4A85-80B7-5BB35ECC7F59}">
      <dgm:prSet/>
      <dgm:spPr/>
      <dgm:t>
        <a:bodyPr/>
        <a:lstStyle/>
        <a:p>
          <a:pPr rtl="1"/>
          <a:endParaRPr lang="fa-IR"/>
        </a:p>
      </dgm:t>
    </dgm:pt>
    <dgm:pt modelId="{C3438464-7C76-4457-ADDF-887C5D0C55FE}" type="sibTrans" cxnId="{2342120C-13B0-4A85-80B7-5BB35ECC7F59}">
      <dgm:prSet/>
      <dgm:spPr/>
      <dgm:t>
        <a:bodyPr/>
        <a:lstStyle/>
        <a:p>
          <a:pPr rtl="1"/>
          <a:endParaRPr lang="fa-IR"/>
        </a:p>
      </dgm:t>
    </dgm:pt>
    <dgm:pt modelId="{0EF3B34F-ACB4-49EF-8DA6-EAFEAE7D2884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تارکان تحصیل و مردودین</a:t>
          </a:r>
          <a:endParaRPr lang="fa-IR" dirty="0">
            <a:cs typeface="B Mitra" pitchFamily="2" charset="-78"/>
          </a:endParaRPr>
        </a:p>
      </dgm:t>
    </dgm:pt>
    <dgm:pt modelId="{2B8BA2E6-83A7-4B60-8469-16B54DFFE942}" type="parTrans" cxnId="{BF8DF4EF-85C3-43FC-A5E9-096606C250FF}">
      <dgm:prSet/>
      <dgm:spPr/>
      <dgm:t>
        <a:bodyPr/>
        <a:lstStyle/>
        <a:p>
          <a:pPr rtl="1"/>
          <a:endParaRPr lang="fa-IR"/>
        </a:p>
      </dgm:t>
    </dgm:pt>
    <dgm:pt modelId="{38604BF0-BD6E-4AD3-A9D6-D8F6359B4B61}" type="sibTrans" cxnId="{BF8DF4EF-85C3-43FC-A5E9-096606C250FF}">
      <dgm:prSet/>
      <dgm:spPr/>
      <dgm:t>
        <a:bodyPr/>
        <a:lstStyle/>
        <a:p>
          <a:pPr rtl="1"/>
          <a:endParaRPr lang="fa-IR"/>
        </a:p>
      </dgm:t>
    </dgm:pt>
    <dgm:pt modelId="{E8F99CDB-434B-44FB-A2AF-F11D646042DB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تثبیت باورها</a:t>
          </a:r>
          <a:endParaRPr lang="fa-IR" dirty="0">
            <a:cs typeface="B Mitra" pitchFamily="2" charset="-78"/>
          </a:endParaRPr>
        </a:p>
      </dgm:t>
    </dgm:pt>
    <dgm:pt modelId="{8320C2AC-7321-4F98-BEFC-B5512D3F5839}" type="parTrans" cxnId="{EADF217A-5A4E-41B4-821B-FCCF7B6136E0}">
      <dgm:prSet/>
      <dgm:spPr/>
      <dgm:t>
        <a:bodyPr/>
        <a:lstStyle/>
        <a:p>
          <a:pPr rtl="1"/>
          <a:endParaRPr lang="fa-IR"/>
        </a:p>
      </dgm:t>
    </dgm:pt>
    <dgm:pt modelId="{3BB1E291-D59C-461B-B95C-F7E0900A311A}" type="sibTrans" cxnId="{EADF217A-5A4E-41B4-821B-FCCF7B6136E0}">
      <dgm:prSet/>
      <dgm:spPr/>
      <dgm:t>
        <a:bodyPr/>
        <a:lstStyle/>
        <a:p>
          <a:pPr rtl="1"/>
          <a:endParaRPr lang="fa-IR"/>
        </a:p>
      </dgm:t>
    </dgm:pt>
    <dgm:pt modelId="{6783D097-BDE7-44B0-8887-1E349E300A15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....</a:t>
          </a:r>
          <a:endParaRPr lang="fa-IR" dirty="0">
            <a:cs typeface="B Mitra" pitchFamily="2" charset="-78"/>
          </a:endParaRPr>
        </a:p>
      </dgm:t>
    </dgm:pt>
    <dgm:pt modelId="{985FB5FE-A061-43B3-9F65-69EFC8359E3C}" type="parTrans" cxnId="{49AB3CD9-A121-438C-84CC-862C031F0723}">
      <dgm:prSet/>
      <dgm:spPr/>
      <dgm:t>
        <a:bodyPr/>
        <a:lstStyle/>
        <a:p>
          <a:pPr rtl="1"/>
          <a:endParaRPr lang="fa-IR"/>
        </a:p>
      </dgm:t>
    </dgm:pt>
    <dgm:pt modelId="{3FC40735-D851-488D-97B0-8B8B14486AEC}" type="sibTrans" cxnId="{49AB3CD9-A121-438C-84CC-862C031F0723}">
      <dgm:prSet/>
      <dgm:spPr/>
      <dgm:t>
        <a:bodyPr/>
        <a:lstStyle/>
        <a:p>
          <a:pPr rtl="1"/>
          <a:endParaRPr lang="fa-IR"/>
        </a:p>
      </dgm:t>
    </dgm:pt>
    <dgm:pt modelId="{CC1B2B22-7FF7-435F-A2B4-821498E15D9D}" type="pres">
      <dgm:prSet presAssocID="{C971781C-06BD-4176-878E-E0861610A0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52C7369-F9D6-46C9-9540-7B024970B05F}" type="pres">
      <dgm:prSet presAssocID="{C971781C-06BD-4176-878E-E0861610A01E}" presName="tSp" presStyleCnt="0"/>
      <dgm:spPr/>
    </dgm:pt>
    <dgm:pt modelId="{42D6A708-0C15-482C-9756-8837C1ECDC0B}" type="pres">
      <dgm:prSet presAssocID="{C971781C-06BD-4176-878E-E0861610A01E}" presName="bSp" presStyleCnt="0"/>
      <dgm:spPr/>
    </dgm:pt>
    <dgm:pt modelId="{D878CC75-A3D3-40BB-9438-4276CDCDE5DC}" type="pres">
      <dgm:prSet presAssocID="{C971781C-06BD-4176-878E-E0861610A01E}" presName="process" presStyleCnt="0"/>
      <dgm:spPr/>
    </dgm:pt>
    <dgm:pt modelId="{13CE0486-B9B8-4FB3-8FA4-414130867589}" type="pres">
      <dgm:prSet presAssocID="{27CC87CA-2A2F-4A37-9F05-C1AB861FB5BA}" presName="composite1" presStyleCnt="0"/>
      <dgm:spPr/>
    </dgm:pt>
    <dgm:pt modelId="{935C06FE-377E-4099-A315-A6E807F9CA38}" type="pres">
      <dgm:prSet presAssocID="{27CC87CA-2A2F-4A37-9F05-C1AB861FB5BA}" presName="dummyNode1" presStyleLbl="node1" presStyleIdx="0" presStyleCnt="3"/>
      <dgm:spPr/>
    </dgm:pt>
    <dgm:pt modelId="{39E336CA-AE0A-44CC-86A6-35A004CDE084}" type="pres">
      <dgm:prSet presAssocID="{27CC87CA-2A2F-4A37-9F05-C1AB861FB5B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6F1D05-EF04-4D98-99EC-9C1CCB712F04}" type="pres">
      <dgm:prSet presAssocID="{27CC87CA-2A2F-4A37-9F05-C1AB861FB5B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6C8C27D-C3F1-49D7-9D20-2D5DE0716717}" type="pres">
      <dgm:prSet presAssocID="{27CC87CA-2A2F-4A37-9F05-C1AB861FB5B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19BD6DF-0122-4DD9-954A-E8E37968B622}" type="pres">
      <dgm:prSet presAssocID="{27CC87CA-2A2F-4A37-9F05-C1AB861FB5BA}" presName="connSite1" presStyleCnt="0"/>
      <dgm:spPr/>
    </dgm:pt>
    <dgm:pt modelId="{E4E15BC0-96C9-4F63-9EDE-04967F983812}" type="pres">
      <dgm:prSet presAssocID="{F6496A57-2BC8-4113-94A7-82119191D8B0}" presName="Name9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E7D246BF-47E3-46E8-8C7F-7A3784A798DB}" type="pres">
      <dgm:prSet presAssocID="{708F54BE-4AB3-4C17-A37B-76BA6D6C2C60}" presName="composite2" presStyleCnt="0"/>
      <dgm:spPr/>
    </dgm:pt>
    <dgm:pt modelId="{DEE54E74-4352-439D-8B2F-FBDE2FEF5E8E}" type="pres">
      <dgm:prSet presAssocID="{708F54BE-4AB3-4C17-A37B-76BA6D6C2C60}" presName="dummyNode2" presStyleLbl="node1" presStyleIdx="0" presStyleCnt="3"/>
      <dgm:spPr/>
    </dgm:pt>
    <dgm:pt modelId="{5F3CE361-392F-4902-92A3-7DA0043C8D02}" type="pres">
      <dgm:prSet presAssocID="{708F54BE-4AB3-4C17-A37B-76BA6D6C2C6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416E0A-B5A2-475E-B330-3AA2454E7678}" type="pres">
      <dgm:prSet presAssocID="{708F54BE-4AB3-4C17-A37B-76BA6D6C2C6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841959-2622-4D9A-B93A-36FCEED3FE03}" type="pres">
      <dgm:prSet presAssocID="{708F54BE-4AB3-4C17-A37B-76BA6D6C2C6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9BE5FB5-6328-4CA7-830E-FFBB39763308}" type="pres">
      <dgm:prSet presAssocID="{708F54BE-4AB3-4C17-A37B-76BA6D6C2C60}" presName="connSite2" presStyleCnt="0"/>
      <dgm:spPr/>
    </dgm:pt>
    <dgm:pt modelId="{019865A7-6215-4B22-B265-34D903CE85EB}" type="pres">
      <dgm:prSet presAssocID="{0CD05BFD-FACF-4E21-9B8C-3D85E4F95EBF}" presName="Name18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34883034-6FDA-4420-BD9F-541719DEDCC4}" type="pres">
      <dgm:prSet presAssocID="{472DCD07-7789-489D-ACC9-C5A40B37F639}" presName="composite1" presStyleCnt="0"/>
      <dgm:spPr/>
    </dgm:pt>
    <dgm:pt modelId="{9AC27803-1BFC-498C-AB63-1596040E7D28}" type="pres">
      <dgm:prSet presAssocID="{472DCD07-7789-489D-ACC9-C5A40B37F639}" presName="dummyNode1" presStyleLbl="node1" presStyleIdx="1" presStyleCnt="3"/>
      <dgm:spPr/>
    </dgm:pt>
    <dgm:pt modelId="{532153DC-24EF-4FD1-AE9B-072DCBC7454F}" type="pres">
      <dgm:prSet presAssocID="{472DCD07-7789-489D-ACC9-C5A40B37F63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8DBA80-A6D1-44F0-AB5C-1BCF15F8F9D6}" type="pres">
      <dgm:prSet presAssocID="{472DCD07-7789-489D-ACC9-C5A40B37F63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7EAF2B5-5CB7-46A6-8132-B20B1E321DE6}" type="pres">
      <dgm:prSet presAssocID="{472DCD07-7789-489D-ACC9-C5A40B37F63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16D0AD4-BE2C-4C93-B53F-F68A6CDD495E}" type="pres">
      <dgm:prSet presAssocID="{472DCD07-7789-489D-ACC9-C5A40B37F639}" presName="connSite1" presStyleCnt="0"/>
      <dgm:spPr/>
    </dgm:pt>
  </dgm:ptLst>
  <dgm:cxnLst>
    <dgm:cxn modelId="{FA25954E-22B0-436D-B9C0-D016FEF87898}" srcId="{C971781C-06BD-4176-878E-E0861610A01E}" destId="{708F54BE-4AB3-4C17-A37B-76BA6D6C2C60}" srcOrd="1" destOrd="0" parTransId="{9217835A-FAE7-49F5-9562-BB775D011DB8}" sibTransId="{0CD05BFD-FACF-4E21-9B8C-3D85E4F95EBF}"/>
    <dgm:cxn modelId="{874F5CD6-D841-4A5C-8AFC-D7F163FD8F39}" srcId="{708F54BE-4AB3-4C17-A37B-76BA6D6C2C60}" destId="{076C680F-91CA-4E7D-ACC2-FE946D3D895C}" srcOrd="4" destOrd="0" parTransId="{4BFE8A19-4295-48BE-9E93-40024740BB05}" sibTransId="{2179E968-F71F-46B1-BBB5-980CFBD9DA57}"/>
    <dgm:cxn modelId="{A29BB001-9BA3-4C6E-9D41-F2862766800D}" type="presOf" srcId="{04CEDB6E-F1BA-4ED8-9288-BD0099977832}" destId="{39E336CA-AE0A-44CC-86A6-35A004CDE084}" srcOrd="0" destOrd="1" presId="urn:microsoft.com/office/officeart/2005/8/layout/hProcess4"/>
    <dgm:cxn modelId="{D98883F5-3565-4AEE-B960-8F9B6D0AD1BE}" type="presOf" srcId="{D6EBA483-BA40-49AE-AFAC-B2B1095BBD71}" destId="{5F3CE361-392F-4902-92A3-7DA0043C8D02}" srcOrd="0" destOrd="2" presId="urn:microsoft.com/office/officeart/2005/8/layout/hProcess4"/>
    <dgm:cxn modelId="{3884C827-4120-440B-8342-B02944F62381}" type="presOf" srcId="{431F34DC-D474-447E-B3E1-D7E8DBFC64C6}" destId="{C6416E0A-B5A2-475E-B330-3AA2454E7678}" srcOrd="1" destOrd="3" presId="urn:microsoft.com/office/officeart/2005/8/layout/hProcess4"/>
    <dgm:cxn modelId="{CDA14029-E5C6-4635-9208-189CCCE4CD09}" type="presOf" srcId="{431F34DC-D474-447E-B3E1-D7E8DBFC64C6}" destId="{5F3CE361-392F-4902-92A3-7DA0043C8D02}" srcOrd="0" destOrd="3" presId="urn:microsoft.com/office/officeart/2005/8/layout/hProcess4"/>
    <dgm:cxn modelId="{AED5BA6A-DCC3-46E6-9EA8-F65A5C5ADF89}" srcId="{C971781C-06BD-4176-878E-E0861610A01E}" destId="{472DCD07-7789-489D-ACC9-C5A40B37F639}" srcOrd="2" destOrd="0" parTransId="{B2B6DC55-3F1D-42C7-AAA6-FF8A55F3B6AB}" sibTransId="{4920FC48-A7DB-4E4D-BBDD-C4C604CCC2B7}"/>
    <dgm:cxn modelId="{BF8DF4EF-85C3-43FC-A5E9-096606C250FF}" srcId="{472DCD07-7789-489D-ACC9-C5A40B37F639}" destId="{0EF3B34F-ACB4-49EF-8DA6-EAFEAE7D2884}" srcOrd="3" destOrd="0" parTransId="{2B8BA2E6-83A7-4B60-8469-16B54DFFE942}" sibTransId="{38604BF0-BD6E-4AD3-A9D6-D8F6359B4B61}"/>
    <dgm:cxn modelId="{BCB9349F-507C-4585-894C-A704007BCB4D}" srcId="{708F54BE-4AB3-4C17-A37B-76BA6D6C2C60}" destId="{E0753A29-C191-4DD1-AFB6-3CB5975E0F68}" srcOrd="1" destOrd="0" parTransId="{F0F1A342-CE40-4053-BE6F-4A41C3087F1C}" sibTransId="{D87346BF-5038-43C0-BFCA-4FF3B7767367}"/>
    <dgm:cxn modelId="{35766523-0020-488E-A47F-08389DB7A6D5}" type="presOf" srcId="{E0753A29-C191-4DD1-AFB6-3CB5975E0F68}" destId="{5F3CE361-392F-4902-92A3-7DA0043C8D02}" srcOrd="0" destOrd="1" presId="urn:microsoft.com/office/officeart/2005/8/layout/hProcess4"/>
    <dgm:cxn modelId="{1B044AD9-AAD3-4961-BC4E-7486A32799F4}" type="presOf" srcId="{6783D097-BDE7-44B0-8887-1E349E300A15}" destId="{358DBA80-A6D1-44F0-AB5C-1BCF15F8F9D6}" srcOrd="1" destOrd="5" presId="urn:microsoft.com/office/officeart/2005/8/layout/hProcess4"/>
    <dgm:cxn modelId="{9EDC7A25-B1EF-41F4-A6C3-AB67386E0E74}" type="presOf" srcId="{308667CC-D369-4E35-9425-52834F367FCD}" destId="{39E336CA-AE0A-44CC-86A6-35A004CDE084}" srcOrd="0" destOrd="5" presId="urn:microsoft.com/office/officeart/2005/8/layout/hProcess4"/>
    <dgm:cxn modelId="{990D4844-AE8C-4B93-AEC6-5C6268B59C30}" srcId="{27CC87CA-2A2F-4A37-9F05-C1AB861FB5BA}" destId="{04CEDB6E-F1BA-4ED8-9288-BD0099977832}" srcOrd="1" destOrd="0" parTransId="{1B50DEF1-BED7-458A-BDFE-CC0A01769360}" sibTransId="{D7B07D73-F947-49CE-91B4-1C1D8F224076}"/>
    <dgm:cxn modelId="{9618E923-82A8-4B1E-9E3B-A185646F64CB}" srcId="{27CC87CA-2A2F-4A37-9F05-C1AB861FB5BA}" destId="{B0EF7DB5-09BE-4C10-9113-50B439F0D8A3}" srcOrd="4" destOrd="0" parTransId="{602F786F-8F78-441A-A33B-79B8D2F6FD2D}" sibTransId="{32C3B0F1-04D5-45BB-84EB-42CF07BD2A57}"/>
    <dgm:cxn modelId="{92E6128F-D0CE-4251-995E-105E3105CFCC}" type="presOf" srcId="{E8F99CDB-434B-44FB-A2AF-F11D646042DB}" destId="{358DBA80-A6D1-44F0-AB5C-1BCF15F8F9D6}" srcOrd="1" destOrd="4" presId="urn:microsoft.com/office/officeart/2005/8/layout/hProcess4"/>
    <dgm:cxn modelId="{4296B793-460F-49E5-95C9-BA08B9DC3023}" type="presOf" srcId="{11D24F94-47EE-41FE-B619-8D55D2316BBB}" destId="{5F3CE361-392F-4902-92A3-7DA0043C8D02}" srcOrd="0" destOrd="0" presId="urn:microsoft.com/office/officeart/2005/8/layout/hProcess4"/>
    <dgm:cxn modelId="{0531F1C1-A22E-4004-AC87-17DC79BF1303}" srcId="{472DCD07-7789-489D-ACC9-C5A40B37F639}" destId="{EFC9BBB5-2260-4EBB-B7DB-2143297D7523}" srcOrd="0" destOrd="0" parTransId="{2B78CB96-0B9D-4B4C-A5AA-B70D8CBDB2DD}" sibTransId="{A6D92AD9-94D1-442D-9F8C-7988853A34AF}"/>
    <dgm:cxn modelId="{827D4D5D-174D-4CA2-9A28-1FC3CBF3280B}" srcId="{27CC87CA-2A2F-4A37-9F05-C1AB861FB5BA}" destId="{CD708C04-2D85-4FBA-8974-C5E439423F1C}" srcOrd="0" destOrd="0" parTransId="{10D2AF50-95B5-4F16-923C-F28A5E3E9F8C}" sibTransId="{83B4DF81-1AB0-41F8-BBAA-5B09045C0726}"/>
    <dgm:cxn modelId="{67F9D08A-4CE7-44CC-A733-3EC16A6BEC2B}" srcId="{708F54BE-4AB3-4C17-A37B-76BA6D6C2C60}" destId="{11D24F94-47EE-41FE-B619-8D55D2316BBB}" srcOrd="0" destOrd="0" parTransId="{62310C14-B2E9-489F-A460-83A28D939204}" sibTransId="{739DEF26-EB47-4829-BB8A-8807BC4EBD30}"/>
    <dgm:cxn modelId="{806E199B-84E6-4DB5-9253-FCB03350C9D5}" type="presOf" srcId="{5C8856A5-6731-47CC-BC52-F3272D14F660}" destId="{358DBA80-A6D1-44F0-AB5C-1BCF15F8F9D6}" srcOrd="1" destOrd="2" presId="urn:microsoft.com/office/officeart/2005/8/layout/hProcess4"/>
    <dgm:cxn modelId="{78667FAA-B0A5-4CE7-9B67-846E83617731}" srcId="{708F54BE-4AB3-4C17-A37B-76BA6D6C2C60}" destId="{D6EBA483-BA40-49AE-AFAC-B2B1095BBD71}" srcOrd="2" destOrd="0" parTransId="{2343626E-5A18-400E-8FFB-587D8C2610E1}" sibTransId="{3C7E7ED7-C582-4F60-BFC3-E19EA50A2AF3}"/>
    <dgm:cxn modelId="{F268976F-6778-4881-8868-ED2ADCA4BB6E}" type="presOf" srcId="{472DCD07-7789-489D-ACC9-C5A40B37F639}" destId="{D7EAF2B5-5CB7-46A6-8132-B20B1E321DE6}" srcOrd="0" destOrd="0" presId="urn:microsoft.com/office/officeart/2005/8/layout/hProcess4"/>
    <dgm:cxn modelId="{73C56B95-6694-44B4-8B23-F4830E33DAC9}" type="presOf" srcId="{04CEDB6E-F1BA-4ED8-9288-BD0099977832}" destId="{A96F1D05-EF04-4D98-99EC-9C1CCB712F04}" srcOrd="1" destOrd="1" presId="urn:microsoft.com/office/officeart/2005/8/layout/hProcess4"/>
    <dgm:cxn modelId="{1EC55B44-D14A-4A7B-B077-08696B6CBF1C}" type="presOf" srcId="{708F54BE-4AB3-4C17-A37B-76BA6D6C2C60}" destId="{03841959-2622-4D9A-B93A-36FCEED3FE03}" srcOrd="0" destOrd="0" presId="urn:microsoft.com/office/officeart/2005/8/layout/hProcess4"/>
    <dgm:cxn modelId="{BDEBDF6A-7D33-429B-AF90-097B8CE93FFD}" type="presOf" srcId="{EDFE71F7-24A5-416A-B27E-63F6A2E6CB1A}" destId="{358DBA80-A6D1-44F0-AB5C-1BCF15F8F9D6}" srcOrd="1" destOrd="1" presId="urn:microsoft.com/office/officeart/2005/8/layout/hProcess4"/>
    <dgm:cxn modelId="{FFF24C7C-634F-4661-968F-0C04942A3841}" type="presOf" srcId="{0EF3B34F-ACB4-49EF-8DA6-EAFEAE7D2884}" destId="{532153DC-24EF-4FD1-AE9B-072DCBC7454F}" srcOrd="0" destOrd="3" presId="urn:microsoft.com/office/officeart/2005/8/layout/hProcess4"/>
    <dgm:cxn modelId="{C4498D73-AA15-4E79-9724-8E8F40342D28}" type="presOf" srcId="{EDFE71F7-24A5-416A-B27E-63F6A2E6CB1A}" destId="{532153DC-24EF-4FD1-AE9B-072DCBC7454F}" srcOrd="0" destOrd="1" presId="urn:microsoft.com/office/officeart/2005/8/layout/hProcess4"/>
    <dgm:cxn modelId="{00D56600-5349-4951-AE64-03A8FF09FD64}" type="presOf" srcId="{EFC9BBB5-2260-4EBB-B7DB-2143297D7523}" destId="{532153DC-24EF-4FD1-AE9B-072DCBC7454F}" srcOrd="0" destOrd="0" presId="urn:microsoft.com/office/officeart/2005/8/layout/hProcess4"/>
    <dgm:cxn modelId="{E15723D8-D535-4978-8A92-32D05ED1A6C2}" type="presOf" srcId="{076C680F-91CA-4E7D-ACC2-FE946D3D895C}" destId="{C6416E0A-B5A2-475E-B330-3AA2454E7678}" srcOrd="1" destOrd="4" presId="urn:microsoft.com/office/officeart/2005/8/layout/hProcess4"/>
    <dgm:cxn modelId="{EA9E1CA8-0D1B-4A74-ACE8-515614991510}" type="presOf" srcId="{EFC9BBB5-2260-4EBB-B7DB-2143297D7523}" destId="{358DBA80-A6D1-44F0-AB5C-1BCF15F8F9D6}" srcOrd="1" destOrd="0" presId="urn:microsoft.com/office/officeart/2005/8/layout/hProcess4"/>
    <dgm:cxn modelId="{A1B65AAE-65D4-4502-8ECF-BC60DF207C82}" type="presOf" srcId="{11D24F94-47EE-41FE-B619-8D55D2316BBB}" destId="{C6416E0A-B5A2-475E-B330-3AA2454E7678}" srcOrd="1" destOrd="0" presId="urn:microsoft.com/office/officeart/2005/8/layout/hProcess4"/>
    <dgm:cxn modelId="{EC958DC1-94FC-46F3-8975-759C91063AE7}" srcId="{472DCD07-7789-489D-ACC9-C5A40B37F639}" destId="{5C8856A5-6731-47CC-BC52-F3272D14F660}" srcOrd="2" destOrd="0" parTransId="{713DA431-C27B-4390-8BEC-52E209F987B0}" sibTransId="{535F8BAA-403A-41CE-BA9C-271CA400BE07}"/>
    <dgm:cxn modelId="{B1D7B1C9-E36E-4E02-B253-EA947035FD30}" type="presOf" srcId="{CD708C04-2D85-4FBA-8974-C5E439423F1C}" destId="{39E336CA-AE0A-44CC-86A6-35A004CDE084}" srcOrd="0" destOrd="0" presId="urn:microsoft.com/office/officeart/2005/8/layout/hProcess4"/>
    <dgm:cxn modelId="{2342120C-13B0-4A85-80B7-5BB35ECC7F59}" srcId="{472DCD07-7789-489D-ACC9-C5A40B37F639}" destId="{EDFE71F7-24A5-416A-B27E-63F6A2E6CB1A}" srcOrd="1" destOrd="0" parTransId="{D5FEA3E6-A4E8-417B-9940-EA67549B2F4B}" sibTransId="{C3438464-7C76-4457-ADDF-887C5D0C55FE}"/>
    <dgm:cxn modelId="{A2498D17-B51F-413A-A696-419B502C74A4}" srcId="{C971781C-06BD-4176-878E-E0861610A01E}" destId="{27CC87CA-2A2F-4A37-9F05-C1AB861FB5BA}" srcOrd="0" destOrd="0" parTransId="{73C14C2E-9129-424A-B230-78B72FFCA335}" sibTransId="{F6496A57-2BC8-4113-94A7-82119191D8B0}"/>
    <dgm:cxn modelId="{EADF217A-5A4E-41B4-821B-FCCF7B6136E0}" srcId="{472DCD07-7789-489D-ACC9-C5A40B37F639}" destId="{E8F99CDB-434B-44FB-A2AF-F11D646042DB}" srcOrd="4" destOrd="0" parTransId="{8320C2AC-7321-4F98-BEFC-B5512D3F5839}" sibTransId="{3BB1E291-D59C-461B-B95C-F7E0900A311A}"/>
    <dgm:cxn modelId="{49AB3CD9-A121-438C-84CC-862C031F0723}" srcId="{472DCD07-7789-489D-ACC9-C5A40B37F639}" destId="{6783D097-BDE7-44B0-8887-1E349E300A15}" srcOrd="5" destOrd="0" parTransId="{985FB5FE-A061-43B3-9F65-69EFC8359E3C}" sibTransId="{3FC40735-D851-488D-97B0-8B8B14486AEC}"/>
    <dgm:cxn modelId="{8ABA4246-1662-4375-B2F5-DE9FC5C9B2F1}" type="presOf" srcId="{F6496A57-2BC8-4113-94A7-82119191D8B0}" destId="{E4E15BC0-96C9-4F63-9EDE-04967F983812}" srcOrd="0" destOrd="0" presId="urn:microsoft.com/office/officeart/2005/8/layout/hProcess4"/>
    <dgm:cxn modelId="{FDED2352-9E25-447D-A0B0-E81564F6895F}" srcId="{27CC87CA-2A2F-4A37-9F05-C1AB861FB5BA}" destId="{C614A454-E9AA-4B7B-9300-54774E90839B}" srcOrd="3" destOrd="0" parTransId="{52130006-0A92-40E8-B809-D2C4660FB5A0}" sibTransId="{8DD5EF19-5380-4750-BC6E-82AFF45E8166}"/>
    <dgm:cxn modelId="{805C74C5-F091-4E3D-9A7C-B462E3745DB4}" type="presOf" srcId="{C614A454-E9AA-4B7B-9300-54774E90839B}" destId="{39E336CA-AE0A-44CC-86A6-35A004CDE084}" srcOrd="0" destOrd="3" presId="urn:microsoft.com/office/officeart/2005/8/layout/hProcess4"/>
    <dgm:cxn modelId="{924D85DC-BEF4-40ED-8FE9-87B476B248DB}" type="presOf" srcId="{076C680F-91CA-4E7D-ACC2-FE946D3D895C}" destId="{5F3CE361-392F-4902-92A3-7DA0043C8D02}" srcOrd="0" destOrd="4" presId="urn:microsoft.com/office/officeart/2005/8/layout/hProcess4"/>
    <dgm:cxn modelId="{B5808E93-AF4D-4E43-A42C-C8143C2B9698}" srcId="{27CC87CA-2A2F-4A37-9F05-C1AB861FB5BA}" destId="{30503FD8-2640-40A4-B7E3-6B1C966D3682}" srcOrd="2" destOrd="0" parTransId="{0D2F5001-CA5C-48F5-BCFC-A5F658CAB437}" sibTransId="{ABB3A17E-FEA2-4F08-84CE-E198E3A14A0D}"/>
    <dgm:cxn modelId="{25D4A47B-BA28-43C5-80DE-FC76702049A0}" type="presOf" srcId="{0EF3B34F-ACB4-49EF-8DA6-EAFEAE7D2884}" destId="{358DBA80-A6D1-44F0-AB5C-1BCF15F8F9D6}" srcOrd="1" destOrd="3" presId="urn:microsoft.com/office/officeart/2005/8/layout/hProcess4"/>
    <dgm:cxn modelId="{84EE66BF-2A42-4B1B-822E-14CA13BFDA2D}" type="presOf" srcId="{0CD05BFD-FACF-4E21-9B8C-3D85E4F95EBF}" destId="{019865A7-6215-4B22-B265-34D903CE85EB}" srcOrd="0" destOrd="0" presId="urn:microsoft.com/office/officeart/2005/8/layout/hProcess4"/>
    <dgm:cxn modelId="{3CCCA227-4BE7-4EAE-BCEC-878673653445}" type="presOf" srcId="{6783D097-BDE7-44B0-8887-1E349E300A15}" destId="{532153DC-24EF-4FD1-AE9B-072DCBC7454F}" srcOrd="0" destOrd="5" presId="urn:microsoft.com/office/officeart/2005/8/layout/hProcess4"/>
    <dgm:cxn modelId="{8341C27D-D021-42B6-9D84-3840B6D5027D}" srcId="{27CC87CA-2A2F-4A37-9F05-C1AB861FB5BA}" destId="{308667CC-D369-4E35-9425-52834F367FCD}" srcOrd="5" destOrd="0" parTransId="{52332193-9086-448E-ADCB-9BB4A7AA9020}" sibTransId="{A3F931C8-1D1D-4FDF-9FB9-7BA6BD209807}"/>
    <dgm:cxn modelId="{99F7987E-A43E-4DBF-B64F-0B09E3E5B254}" type="presOf" srcId="{B0EF7DB5-09BE-4C10-9113-50B439F0D8A3}" destId="{39E336CA-AE0A-44CC-86A6-35A004CDE084}" srcOrd="0" destOrd="4" presId="urn:microsoft.com/office/officeart/2005/8/layout/hProcess4"/>
    <dgm:cxn modelId="{0534DB38-9667-4864-A776-68F6F2B9D338}" srcId="{708F54BE-4AB3-4C17-A37B-76BA6D6C2C60}" destId="{431F34DC-D474-447E-B3E1-D7E8DBFC64C6}" srcOrd="3" destOrd="0" parTransId="{261A2C71-0DDA-4487-B0A7-3DA27FD664D4}" sibTransId="{689C65FA-B652-4024-BF2E-BC585269274D}"/>
    <dgm:cxn modelId="{885E730A-806B-435E-858C-B176B70D0527}" type="presOf" srcId="{C614A454-E9AA-4B7B-9300-54774E90839B}" destId="{A96F1D05-EF04-4D98-99EC-9C1CCB712F04}" srcOrd="1" destOrd="3" presId="urn:microsoft.com/office/officeart/2005/8/layout/hProcess4"/>
    <dgm:cxn modelId="{98CFD0E1-B17A-4D76-8740-03001F16A3F6}" type="presOf" srcId="{27CC87CA-2A2F-4A37-9F05-C1AB861FB5BA}" destId="{26C8C27D-C3F1-49D7-9D20-2D5DE0716717}" srcOrd="0" destOrd="0" presId="urn:microsoft.com/office/officeart/2005/8/layout/hProcess4"/>
    <dgm:cxn modelId="{18F4C3C7-7205-4EEE-816F-6F279BB77881}" type="presOf" srcId="{E8F99CDB-434B-44FB-A2AF-F11D646042DB}" destId="{532153DC-24EF-4FD1-AE9B-072DCBC7454F}" srcOrd="0" destOrd="4" presId="urn:microsoft.com/office/officeart/2005/8/layout/hProcess4"/>
    <dgm:cxn modelId="{BABA6524-1DCF-4371-BCC6-49769FB6A030}" type="presOf" srcId="{E0753A29-C191-4DD1-AFB6-3CB5975E0F68}" destId="{C6416E0A-B5A2-475E-B330-3AA2454E7678}" srcOrd="1" destOrd="1" presId="urn:microsoft.com/office/officeart/2005/8/layout/hProcess4"/>
    <dgm:cxn modelId="{7B2F16C4-0C9A-4CF4-84D9-70D785800546}" type="presOf" srcId="{D6EBA483-BA40-49AE-AFAC-B2B1095BBD71}" destId="{C6416E0A-B5A2-475E-B330-3AA2454E7678}" srcOrd="1" destOrd="2" presId="urn:microsoft.com/office/officeart/2005/8/layout/hProcess4"/>
    <dgm:cxn modelId="{40EE7997-6F49-464E-B531-09D2121741C8}" type="presOf" srcId="{308667CC-D369-4E35-9425-52834F367FCD}" destId="{A96F1D05-EF04-4D98-99EC-9C1CCB712F04}" srcOrd="1" destOrd="5" presId="urn:microsoft.com/office/officeart/2005/8/layout/hProcess4"/>
    <dgm:cxn modelId="{F8DFFD1C-97A7-4683-926D-E1A60CF10C0E}" type="presOf" srcId="{30503FD8-2640-40A4-B7E3-6B1C966D3682}" destId="{39E336CA-AE0A-44CC-86A6-35A004CDE084}" srcOrd="0" destOrd="2" presId="urn:microsoft.com/office/officeart/2005/8/layout/hProcess4"/>
    <dgm:cxn modelId="{BDC6BA6A-5E9D-4C35-A9E2-E90585A48233}" type="presOf" srcId="{CD708C04-2D85-4FBA-8974-C5E439423F1C}" destId="{A96F1D05-EF04-4D98-99EC-9C1CCB712F04}" srcOrd="1" destOrd="0" presId="urn:microsoft.com/office/officeart/2005/8/layout/hProcess4"/>
    <dgm:cxn modelId="{7498F798-4488-4856-B980-57C38A1388C1}" type="presOf" srcId="{C971781C-06BD-4176-878E-E0861610A01E}" destId="{CC1B2B22-7FF7-435F-A2B4-821498E15D9D}" srcOrd="0" destOrd="0" presId="urn:microsoft.com/office/officeart/2005/8/layout/hProcess4"/>
    <dgm:cxn modelId="{E370F214-8538-4556-BACA-429BCB92E852}" type="presOf" srcId="{B0EF7DB5-09BE-4C10-9113-50B439F0D8A3}" destId="{A96F1D05-EF04-4D98-99EC-9C1CCB712F04}" srcOrd="1" destOrd="4" presId="urn:microsoft.com/office/officeart/2005/8/layout/hProcess4"/>
    <dgm:cxn modelId="{F925089D-D332-4FC8-B506-6FD6267CD5B1}" type="presOf" srcId="{5C8856A5-6731-47CC-BC52-F3272D14F660}" destId="{532153DC-24EF-4FD1-AE9B-072DCBC7454F}" srcOrd="0" destOrd="2" presId="urn:microsoft.com/office/officeart/2005/8/layout/hProcess4"/>
    <dgm:cxn modelId="{A2989ADB-D19F-4001-9C00-2089899BDD46}" type="presOf" srcId="{30503FD8-2640-40A4-B7E3-6B1C966D3682}" destId="{A96F1D05-EF04-4D98-99EC-9C1CCB712F04}" srcOrd="1" destOrd="2" presId="urn:microsoft.com/office/officeart/2005/8/layout/hProcess4"/>
    <dgm:cxn modelId="{83365662-B2CA-4578-9B0F-16880C2F47F5}" type="presParOf" srcId="{CC1B2B22-7FF7-435F-A2B4-821498E15D9D}" destId="{652C7369-F9D6-46C9-9540-7B024970B05F}" srcOrd="0" destOrd="0" presId="urn:microsoft.com/office/officeart/2005/8/layout/hProcess4"/>
    <dgm:cxn modelId="{0AFAA444-CD99-4BA3-B107-18D66251BE29}" type="presParOf" srcId="{CC1B2B22-7FF7-435F-A2B4-821498E15D9D}" destId="{42D6A708-0C15-482C-9756-8837C1ECDC0B}" srcOrd="1" destOrd="0" presId="urn:microsoft.com/office/officeart/2005/8/layout/hProcess4"/>
    <dgm:cxn modelId="{A09FF2E1-F67A-4FD0-8CCB-41F7FC3A12AA}" type="presParOf" srcId="{CC1B2B22-7FF7-435F-A2B4-821498E15D9D}" destId="{D878CC75-A3D3-40BB-9438-4276CDCDE5DC}" srcOrd="2" destOrd="0" presId="urn:microsoft.com/office/officeart/2005/8/layout/hProcess4"/>
    <dgm:cxn modelId="{CCED22AA-FC8B-4F78-8AB0-18CFB53E965D}" type="presParOf" srcId="{D878CC75-A3D3-40BB-9438-4276CDCDE5DC}" destId="{13CE0486-B9B8-4FB3-8FA4-414130867589}" srcOrd="0" destOrd="0" presId="urn:microsoft.com/office/officeart/2005/8/layout/hProcess4"/>
    <dgm:cxn modelId="{DC7058A3-50A2-452C-A526-38FD7A3EAD5C}" type="presParOf" srcId="{13CE0486-B9B8-4FB3-8FA4-414130867589}" destId="{935C06FE-377E-4099-A315-A6E807F9CA38}" srcOrd="0" destOrd="0" presId="urn:microsoft.com/office/officeart/2005/8/layout/hProcess4"/>
    <dgm:cxn modelId="{082DF285-39BC-41ED-BE0B-B19E926A7E96}" type="presParOf" srcId="{13CE0486-B9B8-4FB3-8FA4-414130867589}" destId="{39E336CA-AE0A-44CC-86A6-35A004CDE084}" srcOrd="1" destOrd="0" presId="urn:microsoft.com/office/officeart/2005/8/layout/hProcess4"/>
    <dgm:cxn modelId="{F758E242-1D13-4D8C-B299-A167E18A3A35}" type="presParOf" srcId="{13CE0486-B9B8-4FB3-8FA4-414130867589}" destId="{A96F1D05-EF04-4D98-99EC-9C1CCB712F04}" srcOrd="2" destOrd="0" presId="urn:microsoft.com/office/officeart/2005/8/layout/hProcess4"/>
    <dgm:cxn modelId="{054C6808-FD59-47E3-B1BA-0F8255A983B2}" type="presParOf" srcId="{13CE0486-B9B8-4FB3-8FA4-414130867589}" destId="{26C8C27D-C3F1-49D7-9D20-2D5DE0716717}" srcOrd="3" destOrd="0" presId="urn:microsoft.com/office/officeart/2005/8/layout/hProcess4"/>
    <dgm:cxn modelId="{27F39F6B-A40E-41B2-B7BC-B128A47988B9}" type="presParOf" srcId="{13CE0486-B9B8-4FB3-8FA4-414130867589}" destId="{B19BD6DF-0122-4DD9-954A-E8E37968B622}" srcOrd="4" destOrd="0" presId="urn:microsoft.com/office/officeart/2005/8/layout/hProcess4"/>
    <dgm:cxn modelId="{926CD206-F643-4DA3-9500-77307D61064F}" type="presParOf" srcId="{D878CC75-A3D3-40BB-9438-4276CDCDE5DC}" destId="{E4E15BC0-96C9-4F63-9EDE-04967F983812}" srcOrd="1" destOrd="0" presId="urn:microsoft.com/office/officeart/2005/8/layout/hProcess4"/>
    <dgm:cxn modelId="{EE41002B-FCC1-4B14-8CFA-F3982C2132DD}" type="presParOf" srcId="{D878CC75-A3D3-40BB-9438-4276CDCDE5DC}" destId="{E7D246BF-47E3-46E8-8C7F-7A3784A798DB}" srcOrd="2" destOrd="0" presId="urn:microsoft.com/office/officeart/2005/8/layout/hProcess4"/>
    <dgm:cxn modelId="{71658F92-4075-4A66-B244-95F8451C8F69}" type="presParOf" srcId="{E7D246BF-47E3-46E8-8C7F-7A3784A798DB}" destId="{DEE54E74-4352-439D-8B2F-FBDE2FEF5E8E}" srcOrd="0" destOrd="0" presId="urn:microsoft.com/office/officeart/2005/8/layout/hProcess4"/>
    <dgm:cxn modelId="{79738DD4-946B-47D1-8F52-63D3EC7782FB}" type="presParOf" srcId="{E7D246BF-47E3-46E8-8C7F-7A3784A798DB}" destId="{5F3CE361-392F-4902-92A3-7DA0043C8D02}" srcOrd="1" destOrd="0" presId="urn:microsoft.com/office/officeart/2005/8/layout/hProcess4"/>
    <dgm:cxn modelId="{9B487A83-6F4B-4C0A-BDB2-062FB3B63B9A}" type="presParOf" srcId="{E7D246BF-47E3-46E8-8C7F-7A3784A798DB}" destId="{C6416E0A-B5A2-475E-B330-3AA2454E7678}" srcOrd="2" destOrd="0" presId="urn:microsoft.com/office/officeart/2005/8/layout/hProcess4"/>
    <dgm:cxn modelId="{532A9278-2215-417F-90D0-EAA3461DCD91}" type="presParOf" srcId="{E7D246BF-47E3-46E8-8C7F-7A3784A798DB}" destId="{03841959-2622-4D9A-B93A-36FCEED3FE03}" srcOrd="3" destOrd="0" presId="urn:microsoft.com/office/officeart/2005/8/layout/hProcess4"/>
    <dgm:cxn modelId="{C8ECF1D9-E963-450E-AECB-1757D38B3C3E}" type="presParOf" srcId="{E7D246BF-47E3-46E8-8C7F-7A3784A798DB}" destId="{E9BE5FB5-6328-4CA7-830E-FFBB39763308}" srcOrd="4" destOrd="0" presId="urn:microsoft.com/office/officeart/2005/8/layout/hProcess4"/>
    <dgm:cxn modelId="{3B7A4670-8B93-4E63-BE16-AA5FEA7D9F5C}" type="presParOf" srcId="{D878CC75-A3D3-40BB-9438-4276CDCDE5DC}" destId="{019865A7-6215-4B22-B265-34D903CE85EB}" srcOrd="3" destOrd="0" presId="urn:microsoft.com/office/officeart/2005/8/layout/hProcess4"/>
    <dgm:cxn modelId="{EECF2BDE-4E44-47FF-9DC1-C5135B4389BE}" type="presParOf" srcId="{D878CC75-A3D3-40BB-9438-4276CDCDE5DC}" destId="{34883034-6FDA-4420-BD9F-541719DEDCC4}" srcOrd="4" destOrd="0" presId="urn:microsoft.com/office/officeart/2005/8/layout/hProcess4"/>
    <dgm:cxn modelId="{809D777F-5109-4080-BBE7-F8D37A708B8B}" type="presParOf" srcId="{34883034-6FDA-4420-BD9F-541719DEDCC4}" destId="{9AC27803-1BFC-498C-AB63-1596040E7D28}" srcOrd="0" destOrd="0" presId="urn:microsoft.com/office/officeart/2005/8/layout/hProcess4"/>
    <dgm:cxn modelId="{B713BADF-CB72-4B69-958C-212F4E707428}" type="presParOf" srcId="{34883034-6FDA-4420-BD9F-541719DEDCC4}" destId="{532153DC-24EF-4FD1-AE9B-072DCBC7454F}" srcOrd="1" destOrd="0" presId="urn:microsoft.com/office/officeart/2005/8/layout/hProcess4"/>
    <dgm:cxn modelId="{5F51024A-D4D9-49C2-9391-1E66C621813A}" type="presParOf" srcId="{34883034-6FDA-4420-BD9F-541719DEDCC4}" destId="{358DBA80-A6D1-44F0-AB5C-1BCF15F8F9D6}" srcOrd="2" destOrd="0" presId="urn:microsoft.com/office/officeart/2005/8/layout/hProcess4"/>
    <dgm:cxn modelId="{3B8CBB75-2114-412B-BA73-41F64FF6ACCB}" type="presParOf" srcId="{34883034-6FDA-4420-BD9F-541719DEDCC4}" destId="{D7EAF2B5-5CB7-46A6-8132-B20B1E321DE6}" srcOrd="3" destOrd="0" presId="urn:microsoft.com/office/officeart/2005/8/layout/hProcess4"/>
    <dgm:cxn modelId="{005CED84-EC84-4417-B032-9B967BA8F006}" type="presParOf" srcId="{34883034-6FDA-4420-BD9F-541719DEDCC4}" destId="{B16D0AD4-BE2C-4C93-B53F-F68A6CDD495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C22537-D42A-4291-8055-EFAE3E80071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8DE6A58-912F-4E02-8196-36C0EB4936B3}">
      <dgm:prSet phldrT="[Text]"/>
      <dgm:spPr/>
      <dgm:t>
        <a:bodyPr/>
        <a:lstStyle/>
        <a:p>
          <a:pPr rtl="1"/>
          <a:r>
            <a:rPr lang="fa-IR" dirty="0" smtClean="0"/>
            <a:t>درون داد</a:t>
          </a:r>
          <a:endParaRPr lang="fa-IR" dirty="0"/>
        </a:p>
      </dgm:t>
    </dgm:pt>
    <dgm:pt modelId="{69A21B67-1BDB-4760-B9AC-FD82C213509E}" type="parTrans" cxnId="{4DFE70B5-3E41-4A0C-835A-39D06A1ADBDC}">
      <dgm:prSet/>
      <dgm:spPr/>
      <dgm:t>
        <a:bodyPr/>
        <a:lstStyle/>
        <a:p>
          <a:pPr rtl="1"/>
          <a:endParaRPr lang="fa-IR"/>
        </a:p>
      </dgm:t>
    </dgm:pt>
    <dgm:pt modelId="{48EC4EAC-A1B6-4698-9AF5-C660E32D0CE7}" type="sibTrans" cxnId="{4DFE70B5-3E41-4A0C-835A-39D06A1ADBDC}">
      <dgm:prSet/>
      <dgm:spPr/>
      <dgm:t>
        <a:bodyPr/>
        <a:lstStyle/>
        <a:p>
          <a:pPr rtl="1"/>
          <a:endParaRPr lang="fa-IR"/>
        </a:p>
      </dgm:t>
    </dgm:pt>
    <dgm:pt modelId="{AB153932-7958-4712-85B6-2AC81CCD57B2}">
      <dgm:prSet phldrT="[Text]"/>
      <dgm:spPr/>
      <dgm:t>
        <a:bodyPr/>
        <a:lstStyle/>
        <a:p>
          <a:pPr rtl="1"/>
          <a:r>
            <a:rPr lang="en-US" dirty="0" smtClean="0"/>
            <a:t>input</a:t>
          </a:r>
          <a:endParaRPr lang="fa-IR" dirty="0"/>
        </a:p>
      </dgm:t>
    </dgm:pt>
    <dgm:pt modelId="{C2F976EC-C42B-4443-AD22-C109C124C8BA}" type="parTrans" cxnId="{48C4529E-A0A9-466F-BF0D-42E4FF47A09A}">
      <dgm:prSet/>
      <dgm:spPr/>
      <dgm:t>
        <a:bodyPr/>
        <a:lstStyle/>
        <a:p>
          <a:pPr rtl="1"/>
          <a:endParaRPr lang="fa-IR"/>
        </a:p>
      </dgm:t>
    </dgm:pt>
    <dgm:pt modelId="{31BE57F5-6C3D-460B-9028-3A503A01D94B}" type="sibTrans" cxnId="{48C4529E-A0A9-466F-BF0D-42E4FF47A09A}">
      <dgm:prSet/>
      <dgm:spPr/>
      <dgm:t>
        <a:bodyPr/>
        <a:lstStyle/>
        <a:p>
          <a:pPr rtl="1"/>
          <a:endParaRPr lang="fa-IR"/>
        </a:p>
      </dgm:t>
    </dgm:pt>
    <dgm:pt modelId="{AD4D25BA-8947-4F49-86F1-F71E2801ED6D}">
      <dgm:prSet phldrT="[Text]"/>
      <dgm:spPr/>
      <dgm:t>
        <a:bodyPr/>
        <a:lstStyle/>
        <a:p>
          <a:pPr rtl="1"/>
          <a:r>
            <a:rPr lang="fa-IR" dirty="0" smtClean="0"/>
            <a:t>فرایند</a:t>
          </a:r>
          <a:endParaRPr lang="fa-IR" dirty="0"/>
        </a:p>
      </dgm:t>
    </dgm:pt>
    <dgm:pt modelId="{112B71B8-E4D5-437C-B555-C99F6E150B23}" type="parTrans" cxnId="{DBCC1FF9-EC3A-4A20-B383-D9353AE84AB0}">
      <dgm:prSet/>
      <dgm:spPr/>
      <dgm:t>
        <a:bodyPr/>
        <a:lstStyle/>
        <a:p>
          <a:pPr rtl="1"/>
          <a:endParaRPr lang="fa-IR"/>
        </a:p>
      </dgm:t>
    </dgm:pt>
    <dgm:pt modelId="{7BF1CE3D-7FED-4C82-961F-B053AB13CD6B}" type="sibTrans" cxnId="{DBCC1FF9-EC3A-4A20-B383-D9353AE84AB0}">
      <dgm:prSet/>
      <dgm:spPr/>
      <dgm:t>
        <a:bodyPr/>
        <a:lstStyle/>
        <a:p>
          <a:pPr rtl="1"/>
          <a:endParaRPr lang="fa-IR"/>
        </a:p>
      </dgm:t>
    </dgm:pt>
    <dgm:pt modelId="{950E2F1A-262A-4467-9CC7-70F0A4F26C17}">
      <dgm:prSet phldrT="[Text]"/>
      <dgm:spPr/>
      <dgm:t>
        <a:bodyPr/>
        <a:lstStyle/>
        <a:p>
          <a:pPr rtl="1"/>
          <a:r>
            <a:rPr lang="en-US" dirty="0" smtClean="0"/>
            <a:t>Process</a:t>
          </a:r>
          <a:endParaRPr lang="fa-IR" dirty="0"/>
        </a:p>
      </dgm:t>
    </dgm:pt>
    <dgm:pt modelId="{E92DE3DE-8213-4ED7-AB4D-0BCEC7838D49}" type="parTrans" cxnId="{D46198D3-3776-4063-8E2D-4813D1ECB631}">
      <dgm:prSet/>
      <dgm:spPr/>
      <dgm:t>
        <a:bodyPr/>
        <a:lstStyle/>
        <a:p>
          <a:pPr rtl="1"/>
          <a:endParaRPr lang="fa-IR"/>
        </a:p>
      </dgm:t>
    </dgm:pt>
    <dgm:pt modelId="{395E7942-2985-4466-88EC-1C45A2135D59}" type="sibTrans" cxnId="{D46198D3-3776-4063-8E2D-4813D1ECB631}">
      <dgm:prSet/>
      <dgm:spPr/>
      <dgm:t>
        <a:bodyPr/>
        <a:lstStyle/>
        <a:p>
          <a:pPr rtl="1"/>
          <a:endParaRPr lang="fa-IR"/>
        </a:p>
      </dgm:t>
    </dgm:pt>
    <dgm:pt modelId="{5060ED7B-4E89-4FF3-ACC5-091FA5182330}">
      <dgm:prSet phldrT="[Text]"/>
      <dgm:spPr/>
      <dgm:t>
        <a:bodyPr/>
        <a:lstStyle/>
        <a:p>
          <a:pPr rtl="1"/>
          <a:r>
            <a:rPr lang="en-US" dirty="0" smtClean="0"/>
            <a:t>Product</a:t>
          </a:r>
          <a:endParaRPr lang="fa-IR" dirty="0"/>
        </a:p>
      </dgm:t>
    </dgm:pt>
    <dgm:pt modelId="{6288CC93-9FAE-4FE2-913A-227D11FC4342}" type="sibTrans" cxnId="{BB568D26-C26E-420A-AEA6-E4AD09FEA44A}">
      <dgm:prSet/>
      <dgm:spPr/>
      <dgm:t>
        <a:bodyPr/>
        <a:lstStyle/>
        <a:p>
          <a:pPr rtl="1"/>
          <a:endParaRPr lang="fa-IR"/>
        </a:p>
      </dgm:t>
    </dgm:pt>
    <dgm:pt modelId="{7871C294-1AB3-4731-B558-1E5823AFBE9A}" type="parTrans" cxnId="{BB568D26-C26E-420A-AEA6-E4AD09FEA44A}">
      <dgm:prSet/>
      <dgm:spPr/>
      <dgm:t>
        <a:bodyPr/>
        <a:lstStyle/>
        <a:p>
          <a:pPr rtl="1"/>
          <a:endParaRPr lang="fa-IR"/>
        </a:p>
      </dgm:t>
    </dgm:pt>
    <dgm:pt modelId="{D3B36945-3CED-41F1-8D9F-A0374D271EE8}">
      <dgm:prSet phldrT="[Text]"/>
      <dgm:spPr/>
      <dgm:t>
        <a:bodyPr/>
        <a:lstStyle/>
        <a:p>
          <a:pPr rtl="1"/>
          <a:r>
            <a:rPr lang="fa-IR" dirty="0" smtClean="0"/>
            <a:t>محصول</a:t>
          </a:r>
          <a:endParaRPr lang="fa-IR" dirty="0"/>
        </a:p>
      </dgm:t>
    </dgm:pt>
    <dgm:pt modelId="{C9C2B836-3A1D-4654-95C7-DB43F10E81F1}" type="parTrans" cxnId="{E52D57FC-0166-470B-B9EE-96CCD15F5F4E}">
      <dgm:prSet/>
      <dgm:spPr/>
      <dgm:t>
        <a:bodyPr/>
        <a:lstStyle/>
        <a:p>
          <a:pPr rtl="1"/>
          <a:endParaRPr lang="fa-IR"/>
        </a:p>
      </dgm:t>
    </dgm:pt>
    <dgm:pt modelId="{1C399669-DF63-4C37-BF73-AB4C36470447}" type="sibTrans" cxnId="{E52D57FC-0166-470B-B9EE-96CCD15F5F4E}">
      <dgm:prSet/>
      <dgm:spPr/>
      <dgm:t>
        <a:bodyPr/>
        <a:lstStyle/>
        <a:p>
          <a:pPr rtl="1"/>
          <a:endParaRPr lang="fa-IR"/>
        </a:p>
      </dgm:t>
    </dgm:pt>
    <dgm:pt modelId="{B92F4731-D96A-46B5-9652-12CD7C1EE43F}">
      <dgm:prSet phldrT="[Text]"/>
      <dgm:spPr/>
      <dgm:t>
        <a:bodyPr/>
        <a:lstStyle/>
        <a:p>
          <a:pPr rtl="1"/>
          <a:r>
            <a:rPr lang="en-US" dirty="0" smtClean="0"/>
            <a:t>Output</a:t>
          </a:r>
          <a:endParaRPr lang="fa-IR" dirty="0"/>
        </a:p>
      </dgm:t>
    </dgm:pt>
    <dgm:pt modelId="{00A732D4-15C2-4666-9022-794A8A39EE50}" type="parTrans" cxnId="{8FFE6FE2-808F-4EE7-897D-79C48B4EA175}">
      <dgm:prSet/>
      <dgm:spPr/>
      <dgm:t>
        <a:bodyPr/>
        <a:lstStyle/>
        <a:p>
          <a:pPr rtl="1"/>
          <a:endParaRPr lang="fa-IR"/>
        </a:p>
      </dgm:t>
    </dgm:pt>
    <dgm:pt modelId="{03DE46FC-ADCD-40C8-BFB7-0D76F95DB2F9}" type="sibTrans" cxnId="{8FFE6FE2-808F-4EE7-897D-79C48B4EA175}">
      <dgm:prSet/>
      <dgm:spPr/>
      <dgm:t>
        <a:bodyPr/>
        <a:lstStyle/>
        <a:p>
          <a:pPr rtl="1"/>
          <a:endParaRPr lang="fa-IR"/>
        </a:p>
      </dgm:t>
    </dgm:pt>
    <dgm:pt modelId="{EBDF975B-5E58-4ACB-A540-ACEC09222ED6}">
      <dgm:prSet phldrT="[Text]"/>
      <dgm:spPr/>
      <dgm:t>
        <a:bodyPr/>
        <a:lstStyle/>
        <a:p>
          <a:pPr rtl="1"/>
          <a:r>
            <a:rPr lang="fa-IR" dirty="0" smtClean="0"/>
            <a:t>برون داد</a:t>
          </a:r>
          <a:endParaRPr lang="fa-IR" dirty="0"/>
        </a:p>
      </dgm:t>
    </dgm:pt>
    <dgm:pt modelId="{7227B03E-5CB0-43E9-93A7-9DB927BD94CE}" type="parTrans" cxnId="{5094AA75-4EEB-43BE-B294-2F0DF31431AF}">
      <dgm:prSet/>
      <dgm:spPr/>
      <dgm:t>
        <a:bodyPr/>
        <a:lstStyle/>
        <a:p>
          <a:pPr rtl="1"/>
          <a:endParaRPr lang="fa-IR"/>
        </a:p>
      </dgm:t>
    </dgm:pt>
    <dgm:pt modelId="{CC6CF767-6114-48E9-99F2-2341ED7D36EC}" type="sibTrans" cxnId="{5094AA75-4EEB-43BE-B294-2F0DF31431AF}">
      <dgm:prSet/>
      <dgm:spPr/>
      <dgm:t>
        <a:bodyPr/>
        <a:lstStyle/>
        <a:p>
          <a:pPr rtl="1"/>
          <a:endParaRPr lang="fa-IR"/>
        </a:p>
      </dgm:t>
    </dgm:pt>
    <dgm:pt modelId="{66635123-8980-4234-B09E-5C3D8E11BA6C}">
      <dgm:prSet phldrT="[Text]"/>
      <dgm:spPr/>
      <dgm:t>
        <a:bodyPr/>
        <a:lstStyle/>
        <a:p>
          <a:pPr rtl="1"/>
          <a:r>
            <a:rPr lang="en-US" dirty="0" smtClean="0"/>
            <a:t>Outcome</a:t>
          </a:r>
          <a:endParaRPr lang="fa-IR" dirty="0"/>
        </a:p>
      </dgm:t>
    </dgm:pt>
    <dgm:pt modelId="{2A1F57DF-FBE8-4879-B95F-F7AAF5496B91}" type="parTrans" cxnId="{21B38B64-82E8-41B2-97EE-51694C5BB1C9}">
      <dgm:prSet/>
      <dgm:spPr/>
      <dgm:t>
        <a:bodyPr/>
        <a:lstStyle/>
        <a:p>
          <a:pPr rtl="1"/>
          <a:endParaRPr lang="fa-IR"/>
        </a:p>
      </dgm:t>
    </dgm:pt>
    <dgm:pt modelId="{12DD932A-A207-4DEA-9036-3855DB61ECD3}" type="sibTrans" cxnId="{21B38B64-82E8-41B2-97EE-51694C5BB1C9}">
      <dgm:prSet/>
      <dgm:spPr/>
      <dgm:t>
        <a:bodyPr/>
        <a:lstStyle/>
        <a:p>
          <a:pPr rtl="1"/>
          <a:endParaRPr lang="fa-IR"/>
        </a:p>
      </dgm:t>
    </dgm:pt>
    <dgm:pt modelId="{DC09C6EB-92E0-46D8-90C6-EA4F9BB1442A}">
      <dgm:prSet phldrT="[Text]"/>
      <dgm:spPr/>
      <dgm:t>
        <a:bodyPr/>
        <a:lstStyle/>
        <a:p>
          <a:pPr rtl="1"/>
          <a:r>
            <a:rPr lang="fa-IR" dirty="0" smtClean="0"/>
            <a:t>پیامد</a:t>
          </a:r>
          <a:endParaRPr lang="fa-IR" dirty="0"/>
        </a:p>
      </dgm:t>
    </dgm:pt>
    <dgm:pt modelId="{7B25A7FB-01E9-4831-9EFA-E6673731D2A7}" type="parTrans" cxnId="{98484EBE-7BCB-4458-AADB-B91E47261896}">
      <dgm:prSet/>
      <dgm:spPr/>
      <dgm:t>
        <a:bodyPr/>
        <a:lstStyle/>
        <a:p>
          <a:pPr rtl="1"/>
          <a:endParaRPr lang="fa-IR"/>
        </a:p>
      </dgm:t>
    </dgm:pt>
    <dgm:pt modelId="{1B656D2A-5339-4585-82B3-CA2EF41F3526}" type="sibTrans" cxnId="{98484EBE-7BCB-4458-AADB-B91E47261896}">
      <dgm:prSet/>
      <dgm:spPr/>
      <dgm:t>
        <a:bodyPr/>
        <a:lstStyle/>
        <a:p>
          <a:pPr rtl="1"/>
          <a:endParaRPr lang="fa-IR"/>
        </a:p>
      </dgm:t>
    </dgm:pt>
    <dgm:pt modelId="{0A4A5B28-6E0F-4FE7-B82B-1970EFCD3863}">
      <dgm:prSet phldrT="[Text]"/>
      <dgm:spPr/>
      <dgm:t>
        <a:bodyPr/>
        <a:lstStyle/>
        <a:p>
          <a:pPr rtl="1"/>
          <a:r>
            <a:rPr lang="fa-IR" dirty="0" smtClean="0"/>
            <a:t>برون داد  واسطه ای</a:t>
          </a:r>
          <a:endParaRPr lang="fa-IR" dirty="0"/>
        </a:p>
      </dgm:t>
    </dgm:pt>
    <dgm:pt modelId="{3C76DC89-2975-48CC-B770-FBE98C2AF93F}" type="parTrans" cxnId="{E57122F9-3142-44FA-9CC3-05E06A93F6C8}">
      <dgm:prSet/>
      <dgm:spPr/>
      <dgm:t>
        <a:bodyPr/>
        <a:lstStyle/>
        <a:p>
          <a:pPr rtl="1"/>
          <a:endParaRPr lang="fa-IR"/>
        </a:p>
      </dgm:t>
    </dgm:pt>
    <dgm:pt modelId="{54C89EA4-6775-4DD2-A036-D662C52C78BB}" type="sibTrans" cxnId="{E57122F9-3142-44FA-9CC3-05E06A93F6C8}">
      <dgm:prSet/>
      <dgm:spPr/>
      <dgm:t>
        <a:bodyPr/>
        <a:lstStyle/>
        <a:p>
          <a:pPr rtl="1"/>
          <a:endParaRPr lang="fa-IR"/>
        </a:p>
      </dgm:t>
    </dgm:pt>
    <dgm:pt modelId="{1F467C11-4E73-4C0D-8A60-5C888EA3EEE6}">
      <dgm:prSet phldrT="[Text]"/>
      <dgm:spPr/>
      <dgm:t>
        <a:bodyPr/>
        <a:lstStyle/>
        <a:p>
          <a:pPr rtl="1"/>
          <a:r>
            <a:rPr lang="fa-IR" dirty="0" smtClean="0"/>
            <a:t>برون داد نهایی</a:t>
          </a:r>
          <a:endParaRPr lang="fa-IR" dirty="0"/>
        </a:p>
      </dgm:t>
    </dgm:pt>
    <dgm:pt modelId="{B2340557-FE0B-41A6-BCC9-234C89EA56E3}" type="parTrans" cxnId="{4A58E7A5-32C2-4162-90E0-52591BA05BED}">
      <dgm:prSet/>
      <dgm:spPr/>
      <dgm:t>
        <a:bodyPr/>
        <a:lstStyle/>
        <a:p>
          <a:pPr rtl="1"/>
          <a:endParaRPr lang="fa-IR"/>
        </a:p>
      </dgm:t>
    </dgm:pt>
    <dgm:pt modelId="{CE121BAB-AC94-415B-AB0B-04DD9301E5B1}" type="sibTrans" cxnId="{4A58E7A5-32C2-4162-90E0-52591BA05BED}">
      <dgm:prSet/>
      <dgm:spPr/>
      <dgm:t>
        <a:bodyPr/>
        <a:lstStyle/>
        <a:p>
          <a:pPr rtl="1"/>
          <a:endParaRPr lang="fa-IR"/>
        </a:p>
      </dgm:t>
    </dgm:pt>
    <dgm:pt modelId="{2A41AC12-B022-4FA7-B9DE-7FDC5CCBFD17}" type="pres">
      <dgm:prSet presAssocID="{F3C22537-D42A-4291-8055-EFAE3E80071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4685401-CB74-45BB-BFB8-F7A43DFE8417}" type="pres">
      <dgm:prSet presAssocID="{A8DE6A58-912F-4E02-8196-36C0EB4936B3}" presName="compNode" presStyleCnt="0"/>
      <dgm:spPr/>
    </dgm:pt>
    <dgm:pt modelId="{5615FF35-890B-46F5-BA5B-C605B2D46067}" type="pres">
      <dgm:prSet presAssocID="{A8DE6A58-912F-4E02-8196-36C0EB4936B3}" presName="noGeometry" presStyleCnt="0"/>
      <dgm:spPr/>
    </dgm:pt>
    <dgm:pt modelId="{E250C5C1-F5AD-446A-889F-ADFF0CB42E79}" type="pres">
      <dgm:prSet presAssocID="{A8DE6A58-912F-4E02-8196-36C0EB4936B3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52F28BA-5617-47FB-A2A9-38EED4FAEFB7}" type="pres">
      <dgm:prSet presAssocID="{A8DE6A58-912F-4E02-8196-36C0EB4936B3}" presName="childTextHidden" presStyleLbl="bgAccFollowNode1" presStyleIdx="0" presStyleCnt="5"/>
      <dgm:spPr/>
      <dgm:t>
        <a:bodyPr/>
        <a:lstStyle/>
        <a:p>
          <a:pPr rtl="1"/>
          <a:endParaRPr lang="fa-IR"/>
        </a:p>
      </dgm:t>
    </dgm:pt>
    <dgm:pt modelId="{D66A11A5-8B55-404D-9EF9-A5835111777B}" type="pres">
      <dgm:prSet presAssocID="{A8DE6A58-912F-4E02-8196-36C0EB4936B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D3A49B-EF0A-40DB-B1B1-930A2BC07DEC}" type="pres">
      <dgm:prSet presAssocID="{A8DE6A58-912F-4E02-8196-36C0EB4936B3}" presName="aSpace" presStyleCnt="0"/>
      <dgm:spPr/>
    </dgm:pt>
    <dgm:pt modelId="{A30E3A68-9BD0-4A7C-A0B2-48DE616FCFEE}" type="pres">
      <dgm:prSet presAssocID="{AD4D25BA-8947-4F49-86F1-F71E2801ED6D}" presName="compNode" presStyleCnt="0"/>
      <dgm:spPr/>
    </dgm:pt>
    <dgm:pt modelId="{A759E06B-4BDE-4D2B-9B46-7A0E2561E52B}" type="pres">
      <dgm:prSet presAssocID="{AD4D25BA-8947-4F49-86F1-F71E2801ED6D}" presName="noGeometry" presStyleCnt="0"/>
      <dgm:spPr/>
    </dgm:pt>
    <dgm:pt modelId="{540C07DF-D165-4A2C-A8C6-598E1E05936A}" type="pres">
      <dgm:prSet presAssocID="{AD4D25BA-8947-4F49-86F1-F71E2801ED6D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2E2923-1FBE-4265-A1EA-F73BA0FCCCD3}" type="pres">
      <dgm:prSet presAssocID="{AD4D25BA-8947-4F49-86F1-F71E2801ED6D}" presName="childTextHidden" presStyleLbl="bgAccFollowNode1" presStyleIdx="1" presStyleCnt="5"/>
      <dgm:spPr/>
      <dgm:t>
        <a:bodyPr/>
        <a:lstStyle/>
        <a:p>
          <a:pPr rtl="1"/>
          <a:endParaRPr lang="fa-IR"/>
        </a:p>
      </dgm:t>
    </dgm:pt>
    <dgm:pt modelId="{3F8F10C8-7637-4A4E-9CAB-39D48F7AD166}" type="pres">
      <dgm:prSet presAssocID="{AD4D25BA-8947-4F49-86F1-F71E2801ED6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25D4735-9451-4D3D-B77D-44C89675CE51}" type="pres">
      <dgm:prSet presAssocID="{AD4D25BA-8947-4F49-86F1-F71E2801ED6D}" presName="aSpace" presStyleCnt="0"/>
      <dgm:spPr/>
    </dgm:pt>
    <dgm:pt modelId="{DB4833DD-1D02-4DB0-99B2-95DDDF795E0B}" type="pres">
      <dgm:prSet presAssocID="{D3B36945-3CED-41F1-8D9F-A0374D271EE8}" presName="compNode" presStyleCnt="0"/>
      <dgm:spPr/>
    </dgm:pt>
    <dgm:pt modelId="{237228D6-B07B-4BC3-9881-3DC36A09B07A}" type="pres">
      <dgm:prSet presAssocID="{D3B36945-3CED-41F1-8D9F-A0374D271EE8}" presName="noGeometry" presStyleCnt="0"/>
      <dgm:spPr/>
    </dgm:pt>
    <dgm:pt modelId="{8A1D3757-652C-4AAA-9319-BE5EA2709665}" type="pres">
      <dgm:prSet presAssocID="{D3B36945-3CED-41F1-8D9F-A0374D271EE8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624EF1F-8B2C-48F7-BB64-66D9EE7762F2}" type="pres">
      <dgm:prSet presAssocID="{D3B36945-3CED-41F1-8D9F-A0374D271EE8}" presName="childTextHidden" presStyleLbl="bgAccFollowNode1" presStyleIdx="2" presStyleCnt="5"/>
      <dgm:spPr/>
      <dgm:t>
        <a:bodyPr/>
        <a:lstStyle/>
        <a:p>
          <a:pPr rtl="1"/>
          <a:endParaRPr lang="fa-IR"/>
        </a:p>
      </dgm:t>
    </dgm:pt>
    <dgm:pt modelId="{FA124D41-37BB-459E-9227-441D9B4A7F13}" type="pres">
      <dgm:prSet presAssocID="{D3B36945-3CED-41F1-8D9F-A0374D271EE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F8325D-F053-495B-A86E-1CCB8B590134}" type="pres">
      <dgm:prSet presAssocID="{D3B36945-3CED-41F1-8D9F-A0374D271EE8}" presName="aSpace" presStyleCnt="0"/>
      <dgm:spPr/>
    </dgm:pt>
    <dgm:pt modelId="{CC337776-D6D5-49CB-A92E-4714F9DD4426}" type="pres">
      <dgm:prSet presAssocID="{EBDF975B-5E58-4ACB-A540-ACEC09222ED6}" presName="compNode" presStyleCnt="0"/>
      <dgm:spPr/>
    </dgm:pt>
    <dgm:pt modelId="{04F39ED7-A954-4801-B82F-7F7075F4D4FA}" type="pres">
      <dgm:prSet presAssocID="{EBDF975B-5E58-4ACB-A540-ACEC09222ED6}" presName="noGeometry" presStyleCnt="0"/>
      <dgm:spPr/>
    </dgm:pt>
    <dgm:pt modelId="{1A6BE05B-A345-4C3E-9121-638ACD5FA223}" type="pres">
      <dgm:prSet presAssocID="{EBDF975B-5E58-4ACB-A540-ACEC09222ED6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CC5A21-928B-4503-9301-FDB85D8C7BE8}" type="pres">
      <dgm:prSet presAssocID="{EBDF975B-5E58-4ACB-A540-ACEC09222ED6}" presName="childTextHidden" presStyleLbl="bgAccFollowNode1" presStyleIdx="3" presStyleCnt="5"/>
      <dgm:spPr/>
      <dgm:t>
        <a:bodyPr/>
        <a:lstStyle/>
        <a:p>
          <a:pPr rtl="1"/>
          <a:endParaRPr lang="fa-IR"/>
        </a:p>
      </dgm:t>
    </dgm:pt>
    <dgm:pt modelId="{860CF3E3-F6E7-4187-AB20-ED9E908A7B9D}" type="pres">
      <dgm:prSet presAssocID="{EBDF975B-5E58-4ACB-A540-ACEC09222ED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C7CCA0-9861-4C8C-A931-F714BCAEC1A3}" type="pres">
      <dgm:prSet presAssocID="{EBDF975B-5E58-4ACB-A540-ACEC09222ED6}" presName="aSpace" presStyleCnt="0"/>
      <dgm:spPr/>
    </dgm:pt>
    <dgm:pt modelId="{D56D04EF-5130-485B-AC17-F48777057672}" type="pres">
      <dgm:prSet presAssocID="{DC09C6EB-92E0-46D8-90C6-EA4F9BB1442A}" presName="compNode" presStyleCnt="0"/>
      <dgm:spPr/>
    </dgm:pt>
    <dgm:pt modelId="{2D733B4D-E8CD-4D29-9D8A-4ED01CFA2971}" type="pres">
      <dgm:prSet presAssocID="{DC09C6EB-92E0-46D8-90C6-EA4F9BB1442A}" presName="noGeometry" presStyleCnt="0"/>
      <dgm:spPr/>
    </dgm:pt>
    <dgm:pt modelId="{FCC93BB9-0BCA-4D9A-9748-DC106C940E7A}" type="pres">
      <dgm:prSet presAssocID="{DC09C6EB-92E0-46D8-90C6-EA4F9BB1442A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0045EF-0178-4724-B62A-1A7317AB055B}" type="pres">
      <dgm:prSet presAssocID="{DC09C6EB-92E0-46D8-90C6-EA4F9BB1442A}" presName="childTextHidden" presStyleLbl="bgAccFollowNode1" presStyleIdx="4" presStyleCnt="5"/>
      <dgm:spPr/>
      <dgm:t>
        <a:bodyPr/>
        <a:lstStyle/>
        <a:p>
          <a:pPr rtl="1"/>
          <a:endParaRPr lang="fa-IR"/>
        </a:p>
      </dgm:t>
    </dgm:pt>
    <dgm:pt modelId="{B579F3A3-F755-4B01-B852-4DCFAAB9C530}" type="pres">
      <dgm:prSet presAssocID="{DC09C6EB-92E0-46D8-90C6-EA4F9BB1442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8F0EAC9-CF0E-4DA7-8D8A-D4800EE2CB56}" type="presOf" srcId="{AD4D25BA-8947-4F49-86F1-F71E2801ED6D}" destId="{3F8F10C8-7637-4A4E-9CAB-39D48F7AD166}" srcOrd="0" destOrd="0" presId="urn:microsoft.com/office/officeart/2005/8/layout/hProcess6"/>
    <dgm:cxn modelId="{B39F38E9-E22D-4D8A-BB5E-971C21662BC7}" type="presOf" srcId="{66635123-8980-4234-B09E-5C3D8E11BA6C}" destId="{650045EF-0178-4724-B62A-1A7317AB055B}" srcOrd="1" destOrd="0" presId="urn:microsoft.com/office/officeart/2005/8/layout/hProcess6"/>
    <dgm:cxn modelId="{30F52E13-51C5-4F1E-86F2-2DE35960A187}" type="presOf" srcId="{66635123-8980-4234-B09E-5C3D8E11BA6C}" destId="{FCC93BB9-0BCA-4D9A-9748-DC106C940E7A}" srcOrd="0" destOrd="0" presId="urn:microsoft.com/office/officeart/2005/8/layout/hProcess6"/>
    <dgm:cxn modelId="{21B38B64-82E8-41B2-97EE-51694C5BB1C9}" srcId="{DC09C6EB-92E0-46D8-90C6-EA4F9BB1442A}" destId="{66635123-8980-4234-B09E-5C3D8E11BA6C}" srcOrd="0" destOrd="0" parTransId="{2A1F57DF-FBE8-4879-B95F-F7AAF5496B91}" sibTransId="{12DD932A-A207-4DEA-9036-3855DB61ECD3}"/>
    <dgm:cxn modelId="{EB018C02-6F47-4F19-B323-6F6A7F82DD88}" type="presOf" srcId="{AB153932-7958-4712-85B6-2AC81CCD57B2}" destId="{E250C5C1-F5AD-446A-889F-ADFF0CB42E79}" srcOrd="0" destOrd="0" presId="urn:microsoft.com/office/officeart/2005/8/layout/hProcess6"/>
    <dgm:cxn modelId="{98E34011-A7F1-48E2-8B17-058B51C26D00}" type="presOf" srcId="{1F467C11-4E73-4C0D-8A60-5C888EA3EEE6}" destId="{E5CC5A21-928B-4503-9301-FDB85D8C7BE8}" srcOrd="1" destOrd="1" presId="urn:microsoft.com/office/officeart/2005/8/layout/hProcess6"/>
    <dgm:cxn modelId="{299AC070-43E9-4FED-B03D-29B03AEB8774}" type="presOf" srcId="{0A4A5B28-6E0F-4FE7-B82B-1970EFCD3863}" destId="{F624EF1F-8B2C-48F7-BB64-66D9EE7762F2}" srcOrd="1" destOrd="1" presId="urn:microsoft.com/office/officeart/2005/8/layout/hProcess6"/>
    <dgm:cxn modelId="{91EEADD5-880F-46A1-A682-A15A241753BD}" type="presOf" srcId="{1F467C11-4E73-4C0D-8A60-5C888EA3EEE6}" destId="{1A6BE05B-A345-4C3E-9121-638ACD5FA223}" srcOrd="0" destOrd="1" presId="urn:microsoft.com/office/officeart/2005/8/layout/hProcess6"/>
    <dgm:cxn modelId="{29B91080-E799-4E47-8FF5-8A66E05EA3C0}" type="presOf" srcId="{DC09C6EB-92E0-46D8-90C6-EA4F9BB1442A}" destId="{B579F3A3-F755-4B01-B852-4DCFAAB9C530}" srcOrd="0" destOrd="0" presId="urn:microsoft.com/office/officeart/2005/8/layout/hProcess6"/>
    <dgm:cxn modelId="{631A139D-C58E-43DE-82E2-1A5A60645978}" type="presOf" srcId="{0A4A5B28-6E0F-4FE7-B82B-1970EFCD3863}" destId="{8A1D3757-652C-4AAA-9319-BE5EA2709665}" srcOrd="0" destOrd="1" presId="urn:microsoft.com/office/officeart/2005/8/layout/hProcess6"/>
    <dgm:cxn modelId="{BB568D26-C26E-420A-AEA6-E4AD09FEA44A}" srcId="{D3B36945-3CED-41F1-8D9F-A0374D271EE8}" destId="{5060ED7B-4E89-4FF3-ACC5-091FA5182330}" srcOrd="0" destOrd="0" parTransId="{7871C294-1AB3-4731-B558-1E5823AFBE9A}" sibTransId="{6288CC93-9FAE-4FE2-913A-227D11FC4342}"/>
    <dgm:cxn modelId="{4A58E7A5-32C2-4162-90E0-52591BA05BED}" srcId="{EBDF975B-5E58-4ACB-A540-ACEC09222ED6}" destId="{1F467C11-4E73-4C0D-8A60-5C888EA3EEE6}" srcOrd="1" destOrd="0" parTransId="{B2340557-FE0B-41A6-BCC9-234C89EA56E3}" sibTransId="{CE121BAB-AC94-415B-AB0B-04DD9301E5B1}"/>
    <dgm:cxn modelId="{95DCEB6E-D8CB-436F-A71E-D22125ACB83F}" type="presOf" srcId="{EBDF975B-5E58-4ACB-A540-ACEC09222ED6}" destId="{860CF3E3-F6E7-4187-AB20-ED9E908A7B9D}" srcOrd="0" destOrd="0" presId="urn:microsoft.com/office/officeart/2005/8/layout/hProcess6"/>
    <dgm:cxn modelId="{304ED370-324B-4916-A06B-E50B213C1511}" type="presOf" srcId="{D3B36945-3CED-41F1-8D9F-A0374D271EE8}" destId="{FA124D41-37BB-459E-9227-441D9B4A7F13}" srcOrd="0" destOrd="0" presId="urn:microsoft.com/office/officeart/2005/8/layout/hProcess6"/>
    <dgm:cxn modelId="{48C4529E-A0A9-466F-BF0D-42E4FF47A09A}" srcId="{A8DE6A58-912F-4E02-8196-36C0EB4936B3}" destId="{AB153932-7958-4712-85B6-2AC81CCD57B2}" srcOrd="0" destOrd="0" parTransId="{C2F976EC-C42B-4443-AD22-C109C124C8BA}" sibTransId="{31BE57F5-6C3D-460B-9028-3A503A01D94B}"/>
    <dgm:cxn modelId="{E52D57FC-0166-470B-B9EE-96CCD15F5F4E}" srcId="{F3C22537-D42A-4291-8055-EFAE3E80071E}" destId="{D3B36945-3CED-41F1-8D9F-A0374D271EE8}" srcOrd="2" destOrd="0" parTransId="{C9C2B836-3A1D-4654-95C7-DB43F10E81F1}" sibTransId="{1C399669-DF63-4C37-BF73-AB4C36470447}"/>
    <dgm:cxn modelId="{EAC8406D-37EF-4214-8E52-B96BEDCF1849}" type="presOf" srcId="{950E2F1A-262A-4467-9CC7-70F0A4F26C17}" destId="{540C07DF-D165-4A2C-A8C6-598E1E05936A}" srcOrd="0" destOrd="0" presId="urn:microsoft.com/office/officeart/2005/8/layout/hProcess6"/>
    <dgm:cxn modelId="{C7426C21-9449-43B1-B2B4-40346442092D}" type="presOf" srcId="{950E2F1A-262A-4467-9CC7-70F0A4F26C17}" destId="{282E2923-1FBE-4265-A1EA-F73BA0FCCCD3}" srcOrd="1" destOrd="0" presId="urn:microsoft.com/office/officeart/2005/8/layout/hProcess6"/>
    <dgm:cxn modelId="{5094AA75-4EEB-43BE-B294-2F0DF31431AF}" srcId="{F3C22537-D42A-4291-8055-EFAE3E80071E}" destId="{EBDF975B-5E58-4ACB-A540-ACEC09222ED6}" srcOrd="3" destOrd="0" parTransId="{7227B03E-5CB0-43E9-93A7-9DB927BD94CE}" sibTransId="{CC6CF767-6114-48E9-99F2-2341ED7D36EC}"/>
    <dgm:cxn modelId="{DBCC1FF9-EC3A-4A20-B383-D9353AE84AB0}" srcId="{F3C22537-D42A-4291-8055-EFAE3E80071E}" destId="{AD4D25BA-8947-4F49-86F1-F71E2801ED6D}" srcOrd="1" destOrd="0" parTransId="{112B71B8-E4D5-437C-B555-C99F6E150B23}" sibTransId="{7BF1CE3D-7FED-4C82-961F-B053AB13CD6B}"/>
    <dgm:cxn modelId="{F7F01445-7802-4A2B-98D5-6052FF36BF8D}" type="presOf" srcId="{B92F4731-D96A-46B5-9652-12CD7C1EE43F}" destId="{E5CC5A21-928B-4503-9301-FDB85D8C7BE8}" srcOrd="1" destOrd="0" presId="urn:microsoft.com/office/officeart/2005/8/layout/hProcess6"/>
    <dgm:cxn modelId="{C8A8C4CB-29E8-4E38-986E-F8E03DAAF47F}" type="presOf" srcId="{B92F4731-D96A-46B5-9652-12CD7C1EE43F}" destId="{1A6BE05B-A345-4C3E-9121-638ACD5FA223}" srcOrd="0" destOrd="0" presId="urn:microsoft.com/office/officeart/2005/8/layout/hProcess6"/>
    <dgm:cxn modelId="{4DFE70B5-3E41-4A0C-835A-39D06A1ADBDC}" srcId="{F3C22537-D42A-4291-8055-EFAE3E80071E}" destId="{A8DE6A58-912F-4E02-8196-36C0EB4936B3}" srcOrd="0" destOrd="0" parTransId="{69A21B67-1BDB-4760-B9AC-FD82C213509E}" sibTransId="{48EC4EAC-A1B6-4698-9AF5-C660E32D0CE7}"/>
    <dgm:cxn modelId="{E57122F9-3142-44FA-9CC3-05E06A93F6C8}" srcId="{D3B36945-3CED-41F1-8D9F-A0374D271EE8}" destId="{0A4A5B28-6E0F-4FE7-B82B-1970EFCD3863}" srcOrd="1" destOrd="0" parTransId="{3C76DC89-2975-48CC-B770-FBE98C2AF93F}" sibTransId="{54C89EA4-6775-4DD2-A036-D662C52C78BB}"/>
    <dgm:cxn modelId="{10BE79FE-AB88-4636-9FD3-6F3A65149DCF}" type="presOf" srcId="{A8DE6A58-912F-4E02-8196-36C0EB4936B3}" destId="{D66A11A5-8B55-404D-9EF9-A5835111777B}" srcOrd="0" destOrd="0" presId="urn:microsoft.com/office/officeart/2005/8/layout/hProcess6"/>
    <dgm:cxn modelId="{718024DD-4C3D-4962-AEAB-349AABCB9EAA}" type="presOf" srcId="{AB153932-7958-4712-85B6-2AC81CCD57B2}" destId="{A52F28BA-5617-47FB-A2A9-38EED4FAEFB7}" srcOrd="1" destOrd="0" presId="urn:microsoft.com/office/officeart/2005/8/layout/hProcess6"/>
    <dgm:cxn modelId="{98484EBE-7BCB-4458-AADB-B91E47261896}" srcId="{F3C22537-D42A-4291-8055-EFAE3E80071E}" destId="{DC09C6EB-92E0-46D8-90C6-EA4F9BB1442A}" srcOrd="4" destOrd="0" parTransId="{7B25A7FB-01E9-4831-9EFA-E6673731D2A7}" sibTransId="{1B656D2A-5339-4585-82B3-CA2EF41F3526}"/>
    <dgm:cxn modelId="{92380E10-FBB7-4ACA-9229-8938F9D73240}" type="presOf" srcId="{5060ED7B-4E89-4FF3-ACC5-091FA5182330}" destId="{F624EF1F-8B2C-48F7-BB64-66D9EE7762F2}" srcOrd="1" destOrd="0" presId="urn:microsoft.com/office/officeart/2005/8/layout/hProcess6"/>
    <dgm:cxn modelId="{8FFE6FE2-808F-4EE7-897D-79C48B4EA175}" srcId="{EBDF975B-5E58-4ACB-A540-ACEC09222ED6}" destId="{B92F4731-D96A-46B5-9652-12CD7C1EE43F}" srcOrd="0" destOrd="0" parTransId="{00A732D4-15C2-4666-9022-794A8A39EE50}" sibTransId="{03DE46FC-ADCD-40C8-BFB7-0D76F95DB2F9}"/>
    <dgm:cxn modelId="{D46198D3-3776-4063-8E2D-4813D1ECB631}" srcId="{AD4D25BA-8947-4F49-86F1-F71E2801ED6D}" destId="{950E2F1A-262A-4467-9CC7-70F0A4F26C17}" srcOrd="0" destOrd="0" parTransId="{E92DE3DE-8213-4ED7-AB4D-0BCEC7838D49}" sibTransId="{395E7942-2985-4466-88EC-1C45A2135D59}"/>
    <dgm:cxn modelId="{7C4F536A-552B-449E-AF48-92862CA5AC06}" type="presOf" srcId="{5060ED7B-4E89-4FF3-ACC5-091FA5182330}" destId="{8A1D3757-652C-4AAA-9319-BE5EA2709665}" srcOrd="0" destOrd="0" presId="urn:microsoft.com/office/officeart/2005/8/layout/hProcess6"/>
    <dgm:cxn modelId="{9D9DE441-09BB-4039-95BC-65A5BCB9805D}" type="presOf" srcId="{F3C22537-D42A-4291-8055-EFAE3E80071E}" destId="{2A41AC12-B022-4FA7-B9DE-7FDC5CCBFD17}" srcOrd="0" destOrd="0" presId="urn:microsoft.com/office/officeart/2005/8/layout/hProcess6"/>
    <dgm:cxn modelId="{3BE70A93-F206-4766-A9FA-421138F58160}" type="presParOf" srcId="{2A41AC12-B022-4FA7-B9DE-7FDC5CCBFD17}" destId="{E4685401-CB74-45BB-BFB8-F7A43DFE8417}" srcOrd="0" destOrd="0" presId="urn:microsoft.com/office/officeart/2005/8/layout/hProcess6"/>
    <dgm:cxn modelId="{7583DA90-6939-4F4F-B7C6-225F7564D0B4}" type="presParOf" srcId="{E4685401-CB74-45BB-BFB8-F7A43DFE8417}" destId="{5615FF35-890B-46F5-BA5B-C605B2D46067}" srcOrd="0" destOrd="0" presId="urn:microsoft.com/office/officeart/2005/8/layout/hProcess6"/>
    <dgm:cxn modelId="{85AD15C3-2C77-495E-B7B7-4E5596F17129}" type="presParOf" srcId="{E4685401-CB74-45BB-BFB8-F7A43DFE8417}" destId="{E250C5C1-F5AD-446A-889F-ADFF0CB42E79}" srcOrd="1" destOrd="0" presId="urn:microsoft.com/office/officeart/2005/8/layout/hProcess6"/>
    <dgm:cxn modelId="{2593E2A4-F53F-4C01-BF91-7D9C8745C835}" type="presParOf" srcId="{E4685401-CB74-45BB-BFB8-F7A43DFE8417}" destId="{A52F28BA-5617-47FB-A2A9-38EED4FAEFB7}" srcOrd="2" destOrd="0" presId="urn:microsoft.com/office/officeart/2005/8/layout/hProcess6"/>
    <dgm:cxn modelId="{4E536F23-C364-4612-B917-FEBAB62A550D}" type="presParOf" srcId="{E4685401-CB74-45BB-BFB8-F7A43DFE8417}" destId="{D66A11A5-8B55-404D-9EF9-A5835111777B}" srcOrd="3" destOrd="0" presId="urn:microsoft.com/office/officeart/2005/8/layout/hProcess6"/>
    <dgm:cxn modelId="{746D1298-908E-4C59-9BA8-50FA1F81523B}" type="presParOf" srcId="{2A41AC12-B022-4FA7-B9DE-7FDC5CCBFD17}" destId="{90D3A49B-EF0A-40DB-B1B1-930A2BC07DEC}" srcOrd="1" destOrd="0" presId="urn:microsoft.com/office/officeart/2005/8/layout/hProcess6"/>
    <dgm:cxn modelId="{4D9ED6D2-78CC-48BD-B38F-1EEDED12D15B}" type="presParOf" srcId="{2A41AC12-B022-4FA7-B9DE-7FDC5CCBFD17}" destId="{A30E3A68-9BD0-4A7C-A0B2-48DE616FCFEE}" srcOrd="2" destOrd="0" presId="urn:microsoft.com/office/officeart/2005/8/layout/hProcess6"/>
    <dgm:cxn modelId="{586099ED-3E66-4DA2-923C-C23ACB9355BE}" type="presParOf" srcId="{A30E3A68-9BD0-4A7C-A0B2-48DE616FCFEE}" destId="{A759E06B-4BDE-4D2B-9B46-7A0E2561E52B}" srcOrd="0" destOrd="0" presId="urn:microsoft.com/office/officeart/2005/8/layout/hProcess6"/>
    <dgm:cxn modelId="{3CC9404A-B05D-4DF3-A688-601F8C04ED04}" type="presParOf" srcId="{A30E3A68-9BD0-4A7C-A0B2-48DE616FCFEE}" destId="{540C07DF-D165-4A2C-A8C6-598E1E05936A}" srcOrd="1" destOrd="0" presId="urn:microsoft.com/office/officeart/2005/8/layout/hProcess6"/>
    <dgm:cxn modelId="{CDE2F12A-FF43-4F6E-B4A3-48D91AB8111C}" type="presParOf" srcId="{A30E3A68-9BD0-4A7C-A0B2-48DE616FCFEE}" destId="{282E2923-1FBE-4265-A1EA-F73BA0FCCCD3}" srcOrd="2" destOrd="0" presId="urn:microsoft.com/office/officeart/2005/8/layout/hProcess6"/>
    <dgm:cxn modelId="{42F456B2-BBB8-4EE8-9EBD-0A221903D353}" type="presParOf" srcId="{A30E3A68-9BD0-4A7C-A0B2-48DE616FCFEE}" destId="{3F8F10C8-7637-4A4E-9CAB-39D48F7AD166}" srcOrd="3" destOrd="0" presId="urn:microsoft.com/office/officeart/2005/8/layout/hProcess6"/>
    <dgm:cxn modelId="{24EE6D3C-14A4-49E2-8220-21CC8C74234B}" type="presParOf" srcId="{2A41AC12-B022-4FA7-B9DE-7FDC5CCBFD17}" destId="{325D4735-9451-4D3D-B77D-44C89675CE51}" srcOrd="3" destOrd="0" presId="urn:microsoft.com/office/officeart/2005/8/layout/hProcess6"/>
    <dgm:cxn modelId="{63961D46-EA67-44A2-8616-A0C9A6A858BE}" type="presParOf" srcId="{2A41AC12-B022-4FA7-B9DE-7FDC5CCBFD17}" destId="{DB4833DD-1D02-4DB0-99B2-95DDDF795E0B}" srcOrd="4" destOrd="0" presId="urn:microsoft.com/office/officeart/2005/8/layout/hProcess6"/>
    <dgm:cxn modelId="{CA14E4E3-61EE-48AF-9D85-360A259539B5}" type="presParOf" srcId="{DB4833DD-1D02-4DB0-99B2-95DDDF795E0B}" destId="{237228D6-B07B-4BC3-9881-3DC36A09B07A}" srcOrd="0" destOrd="0" presId="urn:microsoft.com/office/officeart/2005/8/layout/hProcess6"/>
    <dgm:cxn modelId="{CE94080A-549E-4DCC-92EC-605BA9FEA74E}" type="presParOf" srcId="{DB4833DD-1D02-4DB0-99B2-95DDDF795E0B}" destId="{8A1D3757-652C-4AAA-9319-BE5EA2709665}" srcOrd="1" destOrd="0" presId="urn:microsoft.com/office/officeart/2005/8/layout/hProcess6"/>
    <dgm:cxn modelId="{383C88E1-06B4-4969-8905-2198D326CC94}" type="presParOf" srcId="{DB4833DD-1D02-4DB0-99B2-95DDDF795E0B}" destId="{F624EF1F-8B2C-48F7-BB64-66D9EE7762F2}" srcOrd="2" destOrd="0" presId="urn:microsoft.com/office/officeart/2005/8/layout/hProcess6"/>
    <dgm:cxn modelId="{1AEA5B92-D6BA-4D80-B176-547C97D294B8}" type="presParOf" srcId="{DB4833DD-1D02-4DB0-99B2-95DDDF795E0B}" destId="{FA124D41-37BB-459E-9227-441D9B4A7F13}" srcOrd="3" destOrd="0" presId="urn:microsoft.com/office/officeart/2005/8/layout/hProcess6"/>
    <dgm:cxn modelId="{4E457E40-83AA-472F-867D-133ED8CB195E}" type="presParOf" srcId="{2A41AC12-B022-4FA7-B9DE-7FDC5CCBFD17}" destId="{88F8325D-F053-495B-A86E-1CCB8B590134}" srcOrd="5" destOrd="0" presId="urn:microsoft.com/office/officeart/2005/8/layout/hProcess6"/>
    <dgm:cxn modelId="{B109C8C6-8805-4DD7-99A6-7D10279BFC7E}" type="presParOf" srcId="{2A41AC12-B022-4FA7-B9DE-7FDC5CCBFD17}" destId="{CC337776-D6D5-49CB-A92E-4714F9DD4426}" srcOrd="6" destOrd="0" presId="urn:microsoft.com/office/officeart/2005/8/layout/hProcess6"/>
    <dgm:cxn modelId="{3EFD3DF4-FEB7-4382-A2B9-5B72C2ECA791}" type="presParOf" srcId="{CC337776-D6D5-49CB-A92E-4714F9DD4426}" destId="{04F39ED7-A954-4801-B82F-7F7075F4D4FA}" srcOrd="0" destOrd="0" presId="urn:microsoft.com/office/officeart/2005/8/layout/hProcess6"/>
    <dgm:cxn modelId="{67D99F64-E410-4B6E-8F95-FEA0C10C8CFB}" type="presParOf" srcId="{CC337776-D6D5-49CB-A92E-4714F9DD4426}" destId="{1A6BE05B-A345-4C3E-9121-638ACD5FA223}" srcOrd="1" destOrd="0" presId="urn:microsoft.com/office/officeart/2005/8/layout/hProcess6"/>
    <dgm:cxn modelId="{76573745-0F58-4AC5-9770-79091CEC889F}" type="presParOf" srcId="{CC337776-D6D5-49CB-A92E-4714F9DD4426}" destId="{E5CC5A21-928B-4503-9301-FDB85D8C7BE8}" srcOrd="2" destOrd="0" presId="urn:microsoft.com/office/officeart/2005/8/layout/hProcess6"/>
    <dgm:cxn modelId="{39C75A4D-18DC-458A-892C-61ED410F1F65}" type="presParOf" srcId="{CC337776-D6D5-49CB-A92E-4714F9DD4426}" destId="{860CF3E3-F6E7-4187-AB20-ED9E908A7B9D}" srcOrd="3" destOrd="0" presId="urn:microsoft.com/office/officeart/2005/8/layout/hProcess6"/>
    <dgm:cxn modelId="{0DEC32EE-E629-40D3-93F5-58648AE75F59}" type="presParOf" srcId="{2A41AC12-B022-4FA7-B9DE-7FDC5CCBFD17}" destId="{B4C7CCA0-9861-4C8C-A931-F714BCAEC1A3}" srcOrd="7" destOrd="0" presId="urn:microsoft.com/office/officeart/2005/8/layout/hProcess6"/>
    <dgm:cxn modelId="{3DC3B73D-1676-4C19-A8B8-9EF1253C5233}" type="presParOf" srcId="{2A41AC12-B022-4FA7-B9DE-7FDC5CCBFD17}" destId="{D56D04EF-5130-485B-AC17-F48777057672}" srcOrd="8" destOrd="0" presId="urn:microsoft.com/office/officeart/2005/8/layout/hProcess6"/>
    <dgm:cxn modelId="{4517E2B5-5A04-4091-9D17-E425ABF6B11A}" type="presParOf" srcId="{D56D04EF-5130-485B-AC17-F48777057672}" destId="{2D733B4D-E8CD-4D29-9D8A-4ED01CFA2971}" srcOrd="0" destOrd="0" presId="urn:microsoft.com/office/officeart/2005/8/layout/hProcess6"/>
    <dgm:cxn modelId="{B5AA0F01-1F26-45A7-B06D-E766884D8719}" type="presParOf" srcId="{D56D04EF-5130-485B-AC17-F48777057672}" destId="{FCC93BB9-0BCA-4D9A-9748-DC106C940E7A}" srcOrd="1" destOrd="0" presId="urn:microsoft.com/office/officeart/2005/8/layout/hProcess6"/>
    <dgm:cxn modelId="{C5E68C05-9E32-4472-BB29-9C7DAC2342F1}" type="presParOf" srcId="{D56D04EF-5130-485B-AC17-F48777057672}" destId="{650045EF-0178-4724-B62A-1A7317AB055B}" srcOrd="2" destOrd="0" presId="urn:microsoft.com/office/officeart/2005/8/layout/hProcess6"/>
    <dgm:cxn modelId="{538BA4CD-71CB-4487-9C89-2AC7111B5F52}" type="presParOf" srcId="{D56D04EF-5130-485B-AC17-F48777057672}" destId="{B579F3A3-F755-4B01-B852-4DCFAAB9C53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EC5A50-8DE2-467E-BB9F-F4A91873E6E4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77F081AE-FFF6-4AF1-8F78-AFCDF1D70750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Mitra" pitchFamily="2" charset="-78"/>
            </a:rPr>
            <a:t>پیامد : تحقق هدفهای نظام و جامعه </a:t>
          </a:r>
          <a:endParaRPr lang="fa-IR" sz="1400" b="1" dirty="0">
            <a:cs typeface="B Mitra" pitchFamily="2" charset="-78"/>
          </a:endParaRPr>
        </a:p>
      </dgm:t>
    </dgm:pt>
    <dgm:pt modelId="{E3C254AF-31FF-49A8-9D0C-F6DA3CFEC3AE}" type="parTrans" cxnId="{439E0855-24ED-4278-836C-AF48A21670B1}">
      <dgm:prSet/>
      <dgm:spPr/>
      <dgm:t>
        <a:bodyPr/>
        <a:lstStyle/>
        <a:p>
          <a:pPr rtl="1"/>
          <a:endParaRPr lang="fa-IR"/>
        </a:p>
      </dgm:t>
    </dgm:pt>
    <dgm:pt modelId="{CE1D7A2E-CACE-4EE5-9979-0A27FCDA6203}" type="sibTrans" cxnId="{439E0855-24ED-4278-836C-AF48A21670B1}">
      <dgm:prSet/>
      <dgm:spPr/>
      <dgm:t>
        <a:bodyPr/>
        <a:lstStyle/>
        <a:p>
          <a:pPr rtl="1"/>
          <a:endParaRPr lang="fa-IR"/>
        </a:p>
      </dgm:t>
    </dgm:pt>
    <dgm:pt modelId="{BFE86410-8DBD-426C-B66A-BF25B6AEFE72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Mitra" pitchFamily="2" charset="-78"/>
            </a:rPr>
            <a:t>برون داد : آن چه که مدرسه به جامعه ارائه می کند .</a:t>
          </a:r>
          <a:r>
            <a:rPr lang="fa-IR" sz="1100" b="1" dirty="0" smtClean="0">
              <a:cs typeface="B Mitra" pitchFamily="2" charset="-78"/>
            </a:rPr>
            <a:t>دانش آموختگان</a:t>
          </a:r>
          <a:endParaRPr lang="fa-IR" sz="1400" b="1" dirty="0">
            <a:cs typeface="B Mitra" pitchFamily="2" charset="-78"/>
          </a:endParaRPr>
        </a:p>
      </dgm:t>
    </dgm:pt>
    <dgm:pt modelId="{5FDAA13C-82A3-4A35-870A-7763151A97AF}" type="parTrans" cxnId="{FC81130F-689E-42BB-AC1A-8D9C7EF9BFD6}">
      <dgm:prSet/>
      <dgm:spPr/>
      <dgm:t>
        <a:bodyPr/>
        <a:lstStyle/>
        <a:p>
          <a:pPr rtl="1"/>
          <a:endParaRPr lang="fa-IR"/>
        </a:p>
      </dgm:t>
    </dgm:pt>
    <dgm:pt modelId="{40A1015E-CC84-4D26-886A-F370B04F38DB}" type="sibTrans" cxnId="{FC81130F-689E-42BB-AC1A-8D9C7EF9BFD6}">
      <dgm:prSet/>
      <dgm:spPr/>
      <dgm:t>
        <a:bodyPr/>
        <a:lstStyle/>
        <a:p>
          <a:pPr rtl="1"/>
          <a:endParaRPr lang="fa-IR"/>
        </a:p>
      </dgm:t>
    </dgm:pt>
    <dgm:pt modelId="{D3A0D868-B714-46BA-ABCC-DF48756C1C6F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آثار علمی</a:t>
          </a:r>
          <a:endParaRPr lang="fa-IR" sz="1100" b="1" dirty="0">
            <a:cs typeface="B Mitra" pitchFamily="2" charset="-78"/>
          </a:endParaRPr>
        </a:p>
      </dgm:t>
    </dgm:pt>
    <dgm:pt modelId="{5E3A7BFE-87A7-418B-AE0A-D6A555A3646D}" type="parTrans" cxnId="{A9629A21-8809-464D-9D45-1E5667AC96C4}">
      <dgm:prSet/>
      <dgm:spPr/>
      <dgm:t>
        <a:bodyPr/>
        <a:lstStyle/>
        <a:p>
          <a:pPr rtl="1"/>
          <a:endParaRPr lang="fa-IR"/>
        </a:p>
      </dgm:t>
    </dgm:pt>
    <dgm:pt modelId="{D70C5308-A8B6-4DB9-9BFA-67FDEE6B9922}" type="sibTrans" cxnId="{A9629A21-8809-464D-9D45-1E5667AC96C4}">
      <dgm:prSet/>
      <dgm:spPr/>
      <dgm:t>
        <a:bodyPr/>
        <a:lstStyle/>
        <a:p>
          <a:pPr rtl="1"/>
          <a:endParaRPr lang="fa-IR"/>
        </a:p>
      </dgm:t>
    </dgm:pt>
    <dgm:pt modelId="{B7C276F6-6DB3-4574-A765-934A75E813F5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محصول : آن چه که مدرسه مستیما به سازمانش ارائه می کند</a:t>
          </a:r>
          <a:endParaRPr lang="fa-IR" sz="1400" b="1" dirty="0">
            <a:cs typeface="B Mitra" pitchFamily="2" charset="-78"/>
          </a:endParaRPr>
        </a:p>
      </dgm:t>
    </dgm:pt>
    <dgm:pt modelId="{86D25486-1C22-4352-8C32-A7AA8DA4D1DC}" type="parTrans" cxnId="{BD18EDC3-999C-44DE-B35D-9662DE9AAED8}">
      <dgm:prSet/>
      <dgm:spPr/>
      <dgm:t>
        <a:bodyPr/>
        <a:lstStyle/>
        <a:p>
          <a:pPr rtl="1"/>
          <a:endParaRPr lang="fa-IR"/>
        </a:p>
      </dgm:t>
    </dgm:pt>
    <dgm:pt modelId="{75D8213A-F30C-4159-B289-80306A154155}" type="sibTrans" cxnId="{BD18EDC3-999C-44DE-B35D-9662DE9AAED8}">
      <dgm:prSet/>
      <dgm:spPr/>
      <dgm:t>
        <a:bodyPr/>
        <a:lstStyle/>
        <a:p>
          <a:pPr rtl="1"/>
          <a:endParaRPr lang="fa-IR"/>
        </a:p>
      </dgm:t>
    </dgm:pt>
    <dgm:pt modelId="{CFF7D941-2AA6-4115-B439-08DE5D76F906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خدمات </a:t>
          </a:r>
          <a:endParaRPr lang="fa-IR" sz="1100" b="1" dirty="0">
            <a:cs typeface="B Mitra" pitchFamily="2" charset="-78"/>
          </a:endParaRPr>
        </a:p>
      </dgm:t>
    </dgm:pt>
    <dgm:pt modelId="{330874F8-5E1D-4712-ACDB-3B128BD4B434}" type="parTrans" cxnId="{C157CC83-4FC4-4C59-9358-1AF87D2A88B6}">
      <dgm:prSet/>
      <dgm:spPr/>
      <dgm:t>
        <a:bodyPr/>
        <a:lstStyle/>
        <a:p>
          <a:pPr rtl="1"/>
          <a:endParaRPr lang="fa-IR"/>
        </a:p>
      </dgm:t>
    </dgm:pt>
    <dgm:pt modelId="{0E2FDB82-0FA6-4D09-9489-E3C510804AC3}" type="sibTrans" cxnId="{C157CC83-4FC4-4C59-9358-1AF87D2A88B6}">
      <dgm:prSet/>
      <dgm:spPr/>
      <dgm:t>
        <a:bodyPr/>
        <a:lstStyle/>
        <a:p>
          <a:pPr rtl="1"/>
          <a:endParaRPr lang="fa-IR"/>
        </a:p>
      </dgm:t>
    </dgm:pt>
    <dgm:pt modelId="{765FB2A5-A938-490D-B0D7-13184D066B00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انگیزش</a:t>
          </a:r>
          <a:endParaRPr lang="fa-IR" sz="1100" b="1" dirty="0">
            <a:cs typeface="B Mitra" pitchFamily="2" charset="-78"/>
          </a:endParaRPr>
        </a:p>
      </dgm:t>
    </dgm:pt>
    <dgm:pt modelId="{BF21638C-7585-44E1-984F-EDB12199E9E4}" type="parTrans" cxnId="{723ADB0E-E424-4C1B-AB9E-235AB3079C7C}">
      <dgm:prSet/>
      <dgm:spPr/>
      <dgm:t>
        <a:bodyPr/>
        <a:lstStyle/>
        <a:p>
          <a:pPr rtl="1"/>
          <a:endParaRPr lang="fa-IR"/>
        </a:p>
      </dgm:t>
    </dgm:pt>
    <dgm:pt modelId="{35019A91-CEDD-4541-A95F-EFFC62845CDF}" type="sibTrans" cxnId="{723ADB0E-E424-4C1B-AB9E-235AB3079C7C}">
      <dgm:prSet/>
      <dgm:spPr/>
      <dgm:t>
        <a:bodyPr/>
        <a:lstStyle/>
        <a:p>
          <a:pPr rtl="1"/>
          <a:endParaRPr lang="fa-IR"/>
        </a:p>
      </dgm:t>
    </dgm:pt>
    <dgm:pt modelId="{B761775F-FC26-4F92-BC29-A0847A80F725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تواناییهای مختلف چون : خواندن ، نوشتن ، ارتباط برقرار کردن</a:t>
          </a:r>
          <a:endParaRPr lang="fa-IR" sz="1100" b="1" dirty="0">
            <a:cs typeface="B Mitra" pitchFamily="2" charset="-78"/>
          </a:endParaRPr>
        </a:p>
      </dgm:t>
    </dgm:pt>
    <dgm:pt modelId="{02D5C738-A6CA-4139-B76C-8A8FEF4740EC}" type="parTrans" cxnId="{09CB9893-2175-4FEF-9A13-859DAE823314}">
      <dgm:prSet/>
      <dgm:spPr/>
      <dgm:t>
        <a:bodyPr/>
        <a:lstStyle/>
        <a:p>
          <a:pPr rtl="1"/>
          <a:endParaRPr lang="fa-IR"/>
        </a:p>
      </dgm:t>
    </dgm:pt>
    <dgm:pt modelId="{A01F0A2C-2839-4E81-B032-F7B855BC29CA}" type="sibTrans" cxnId="{09CB9893-2175-4FEF-9A13-859DAE823314}">
      <dgm:prSet/>
      <dgm:spPr/>
      <dgm:t>
        <a:bodyPr/>
        <a:lstStyle/>
        <a:p>
          <a:pPr rtl="1"/>
          <a:endParaRPr lang="fa-IR"/>
        </a:p>
      </dgm:t>
    </dgm:pt>
    <dgm:pt modelId="{D4A5F848-592B-4AB7-BE47-4B56FB9FDE3F}">
      <dgm:prSet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نتایچ هر دوره . ثلث ، نیمسال</a:t>
          </a:r>
          <a:endParaRPr lang="fa-IR" sz="1100" b="1" dirty="0">
            <a:cs typeface="B Mitra" pitchFamily="2" charset="-78"/>
          </a:endParaRPr>
        </a:p>
      </dgm:t>
    </dgm:pt>
    <dgm:pt modelId="{EB40ADAC-97C3-4543-9067-F19674BD7E59}" type="parTrans" cxnId="{0889BE10-A58B-4A4B-A819-648B5A4A2DD1}">
      <dgm:prSet/>
      <dgm:spPr/>
      <dgm:t>
        <a:bodyPr/>
        <a:lstStyle/>
        <a:p>
          <a:pPr rtl="1"/>
          <a:endParaRPr lang="fa-IR"/>
        </a:p>
      </dgm:t>
    </dgm:pt>
    <dgm:pt modelId="{CEA83F35-3F2D-40FA-ABA9-CFA1A338EFB2}" type="sibTrans" cxnId="{0889BE10-A58B-4A4B-A819-648B5A4A2DD1}">
      <dgm:prSet/>
      <dgm:spPr/>
      <dgm:t>
        <a:bodyPr/>
        <a:lstStyle/>
        <a:p>
          <a:pPr rtl="1"/>
          <a:endParaRPr lang="fa-IR"/>
        </a:p>
      </dgm:t>
    </dgm:pt>
    <dgm:pt modelId="{D1212185-5F84-4B8B-9FA4-5B26C2700AAE}">
      <dgm:prSet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نمره های امتحانی</a:t>
          </a:r>
          <a:endParaRPr lang="fa-IR" sz="1100" b="1" dirty="0">
            <a:cs typeface="B Mitra" pitchFamily="2" charset="-78"/>
          </a:endParaRPr>
        </a:p>
      </dgm:t>
    </dgm:pt>
    <dgm:pt modelId="{B87B78FF-77B4-44DD-B5D7-31E2E90CF2AC}" type="parTrans" cxnId="{B8942C89-30FC-4FE1-9204-62A152DC59EC}">
      <dgm:prSet/>
      <dgm:spPr/>
      <dgm:t>
        <a:bodyPr/>
        <a:lstStyle/>
        <a:p>
          <a:pPr rtl="1"/>
          <a:endParaRPr lang="fa-IR"/>
        </a:p>
      </dgm:t>
    </dgm:pt>
    <dgm:pt modelId="{85D78D78-05D3-4876-8D53-7EF06F6F7A2E}" type="sibTrans" cxnId="{B8942C89-30FC-4FE1-9204-62A152DC59EC}">
      <dgm:prSet/>
      <dgm:spPr/>
      <dgm:t>
        <a:bodyPr/>
        <a:lstStyle/>
        <a:p>
          <a:pPr rtl="1"/>
          <a:endParaRPr lang="fa-IR"/>
        </a:p>
      </dgm:t>
    </dgm:pt>
    <dgm:pt modelId="{6F46141B-681D-42C2-A4E3-FC0F99C006D3}">
      <dgm:prSet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قبولی</a:t>
          </a:r>
          <a:endParaRPr lang="fa-IR" sz="1100" b="1" dirty="0">
            <a:cs typeface="B Mitra" pitchFamily="2" charset="-78"/>
          </a:endParaRPr>
        </a:p>
      </dgm:t>
    </dgm:pt>
    <dgm:pt modelId="{9E4C714C-82D5-4CF8-82CE-17C2A94E9559}" type="parTrans" cxnId="{C7C39EEE-BC9F-49EE-B835-399D5E0B264D}">
      <dgm:prSet/>
      <dgm:spPr/>
      <dgm:t>
        <a:bodyPr/>
        <a:lstStyle/>
        <a:p>
          <a:pPr rtl="1"/>
          <a:endParaRPr lang="fa-IR"/>
        </a:p>
      </dgm:t>
    </dgm:pt>
    <dgm:pt modelId="{962EE38C-2F7C-48DE-8794-7834E43C56B0}" type="sibTrans" cxnId="{C7C39EEE-BC9F-49EE-B835-399D5E0B264D}">
      <dgm:prSet/>
      <dgm:spPr/>
      <dgm:t>
        <a:bodyPr/>
        <a:lstStyle/>
        <a:p>
          <a:pPr rtl="1"/>
          <a:endParaRPr lang="fa-IR"/>
        </a:p>
      </dgm:t>
    </dgm:pt>
    <dgm:pt modelId="{62D1B3EA-0A33-4E06-ACB1-999ECBFFABE7}">
      <dgm:prSet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مردودی</a:t>
          </a:r>
          <a:endParaRPr lang="fa-IR" sz="1100" b="1" dirty="0">
            <a:cs typeface="B Mitra" pitchFamily="2" charset="-78"/>
          </a:endParaRPr>
        </a:p>
      </dgm:t>
    </dgm:pt>
    <dgm:pt modelId="{87D994F2-9AD3-485A-9ADF-CD5E6D29D1C3}" type="parTrans" cxnId="{A374C76D-FCB0-4457-910E-0E2BAA054C34}">
      <dgm:prSet/>
      <dgm:spPr/>
      <dgm:t>
        <a:bodyPr/>
        <a:lstStyle/>
        <a:p>
          <a:pPr rtl="1"/>
          <a:endParaRPr lang="fa-IR"/>
        </a:p>
      </dgm:t>
    </dgm:pt>
    <dgm:pt modelId="{8424361D-C08A-449D-9C48-5EA1C587C3AC}" type="sibTrans" cxnId="{A374C76D-FCB0-4457-910E-0E2BAA054C34}">
      <dgm:prSet/>
      <dgm:spPr/>
      <dgm:t>
        <a:bodyPr/>
        <a:lstStyle/>
        <a:p>
          <a:pPr rtl="1"/>
          <a:endParaRPr lang="fa-IR"/>
        </a:p>
      </dgm:t>
    </dgm:pt>
    <dgm:pt modelId="{7E78107F-D589-45E0-83D9-078CC971985B}">
      <dgm:prSet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ترک خدمت</a:t>
          </a:r>
          <a:endParaRPr lang="fa-IR" sz="1100" b="1" dirty="0">
            <a:cs typeface="B Mitra" pitchFamily="2" charset="-78"/>
          </a:endParaRPr>
        </a:p>
      </dgm:t>
    </dgm:pt>
    <dgm:pt modelId="{9A4B022D-4CF5-4D6A-BA52-ED81E0FA2677}" type="parTrans" cxnId="{376DB788-ECB8-4869-A873-0D064AA38FD5}">
      <dgm:prSet/>
      <dgm:spPr/>
      <dgm:t>
        <a:bodyPr/>
        <a:lstStyle/>
        <a:p>
          <a:pPr rtl="1"/>
          <a:endParaRPr lang="fa-IR"/>
        </a:p>
      </dgm:t>
    </dgm:pt>
    <dgm:pt modelId="{CD288248-8858-4863-A684-AE9000096A95}" type="sibTrans" cxnId="{376DB788-ECB8-4869-A873-0D064AA38FD5}">
      <dgm:prSet/>
      <dgm:spPr/>
      <dgm:t>
        <a:bodyPr/>
        <a:lstStyle/>
        <a:p>
          <a:pPr rtl="1"/>
          <a:endParaRPr lang="fa-IR"/>
        </a:p>
      </dgm:t>
    </dgm:pt>
    <dgm:pt modelId="{A086F938-ACEC-487F-B471-2CE128D44A03}">
      <dgm:prSet custT="1"/>
      <dgm:spPr/>
      <dgm:t>
        <a:bodyPr/>
        <a:lstStyle/>
        <a:p>
          <a:pPr rtl="1"/>
          <a:r>
            <a:rPr lang="fa-IR" sz="1100" b="1" smtClean="0">
              <a:cs typeface="B Mitra" pitchFamily="2" charset="-78"/>
            </a:rPr>
            <a:t>توزیع نیروی کار</a:t>
          </a:r>
          <a:endParaRPr lang="fa-IR" sz="1100" b="1" dirty="0">
            <a:cs typeface="B Mitra" pitchFamily="2" charset="-78"/>
          </a:endParaRPr>
        </a:p>
      </dgm:t>
    </dgm:pt>
    <dgm:pt modelId="{5B44D5ED-BC8F-421F-8BCD-AC84C9C9767D}" type="parTrans" cxnId="{1E4D17FC-2A7D-448C-8607-F5DBCEF82F8B}">
      <dgm:prSet/>
      <dgm:spPr/>
      <dgm:t>
        <a:bodyPr/>
        <a:lstStyle/>
        <a:p>
          <a:pPr rtl="1"/>
          <a:endParaRPr lang="fa-IR"/>
        </a:p>
      </dgm:t>
    </dgm:pt>
    <dgm:pt modelId="{4F9B1AC9-9C8C-42E8-B5C9-9C0E3EC81E9A}" type="sibTrans" cxnId="{1E4D17FC-2A7D-448C-8607-F5DBCEF82F8B}">
      <dgm:prSet/>
      <dgm:spPr/>
      <dgm:t>
        <a:bodyPr/>
        <a:lstStyle/>
        <a:p>
          <a:pPr rtl="1"/>
          <a:endParaRPr lang="fa-IR"/>
        </a:p>
      </dgm:t>
    </dgm:pt>
    <dgm:pt modelId="{11A678B4-7C90-4A03-BE1B-87BCD2434AA8}">
      <dgm:prSet custT="1"/>
      <dgm:spPr/>
      <dgm:t>
        <a:bodyPr/>
        <a:lstStyle/>
        <a:p>
          <a:pPr rtl="1"/>
          <a:r>
            <a:rPr lang="fa-IR" sz="1100" b="1" smtClean="0">
              <a:cs typeface="B Mitra" pitchFamily="2" charset="-78"/>
            </a:rPr>
            <a:t>اشتغال و بیکاری</a:t>
          </a:r>
          <a:endParaRPr lang="fa-IR" sz="1100" b="1" dirty="0">
            <a:cs typeface="B Mitra" pitchFamily="2" charset="-78"/>
          </a:endParaRPr>
        </a:p>
      </dgm:t>
    </dgm:pt>
    <dgm:pt modelId="{4F38A787-3A3E-4B36-88F1-DAE1FCB59358}" type="parTrans" cxnId="{C5CCB3E2-DA7B-4B8D-92EE-8466C99134DF}">
      <dgm:prSet/>
      <dgm:spPr/>
      <dgm:t>
        <a:bodyPr/>
        <a:lstStyle/>
        <a:p>
          <a:pPr rtl="1"/>
          <a:endParaRPr lang="fa-IR"/>
        </a:p>
      </dgm:t>
    </dgm:pt>
    <dgm:pt modelId="{07F52AB8-5650-47AF-8CF0-25F771A8A956}" type="sibTrans" cxnId="{C5CCB3E2-DA7B-4B8D-92EE-8466C99134DF}">
      <dgm:prSet/>
      <dgm:spPr/>
      <dgm:t>
        <a:bodyPr/>
        <a:lstStyle/>
        <a:p>
          <a:pPr rtl="1"/>
          <a:endParaRPr lang="fa-IR"/>
        </a:p>
      </dgm:t>
    </dgm:pt>
    <dgm:pt modelId="{B99F27B9-1C63-4C90-8BCD-060605718136}">
      <dgm:prSet custT="1"/>
      <dgm:spPr/>
      <dgm:t>
        <a:bodyPr/>
        <a:lstStyle/>
        <a:p>
          <a:pPr rtl="1"/>
          <a:r>
            <a:rPr lang="fa-IR" sz="1100" b="1" smtClean="0">
              <a:cs typeface="B Mitra" pitchFamily="2" charset="-78"/>
            </a:rPr>
            <a:t>کسب درآمد</a:t>
          </a:r>
          <a:endParaRPr lang="fa-IR" sz="1100" b="1" dirty="0">
            <a:cs typeface="B Mitra" pitchFamily="2" charset="-78"/>
          </a:endParaRPr>
        </a:p>
      </dgm:t>
    </dgm:pt>
    <dgm:pt modelId="{C004817D-DD3A-49B5-BEA6-34F4F64E5CC6}" type="parTrans" cxnId="{FE6E0AE3-5B17-49D1-A334-26A9476157C0}">
      <dgm:prSet/>
      <dgm:spPr/>
      <dgm:t>
        <a:bodyPr/>
        <a:lstStyle/>
        <a:p>
          <a:pPr rtl="1"/>
          <a:endParaRPr lang="fa-IR"/>
        </a:p>
      </dgm:t>
    </dgm:pt>
    <dgm:pt modelId="{3F057366-5A71-440E-A7FD-CF65DB8F63B6}" type="sibTrans" cxnId="{FE6E0AE3-5B17-49D1-A334-26A9476157C0}">
      <dgm:prSet/>
      <dgm:spPr/>
      <dgm:t>
        <a:bodyPr/>
        <a:lstStyle/>
        <a:p>
          <a:pPr rtl="1"/>
          <a:endParaRPr lang="fa-IR"/>
        </a:p>
      </dgm:t>
    </dgm:pt>
    <dgm:pt modelId="{E38A288E-C5A5-47FD-8C70-BB51F3150F4C}">
      <dgm:prSet custT="1"/>
      <dgm:spPr/>
      <dgm:t>
        <a:bodyPr/>
        <a:lstStyle/>
        <a:p>
          <a:pPr rtl="1"/>
          <a:r>
            <a:rPr lang="fa-IR" sz="1100" b="1" smtClean="0">
              <a:cs typeface="B Mitra" pitchFamily="2" charset="-78"/>
            </a:rPr>
            <a:t>افزایش بازدهی</a:t>
          </a:r>
          <a:endParaRPr lang="fa-IR" sz="1100" b="1" dirty="0">
            <a:cs typeface="B Mitra" pitchFamily="2" charset="-78"/>
          </a:endParaRPr>
        </a:p>
      </dgm:t>
    </dgm:pt>
    <dgm:pt modelId="{24F9DD7C-8A51-4840-8C3A-09BDC9CF9684}" type="parTrans" cxnId="{B60C55C8-F59F-47C6-921A-10E7CADB8A01}">
      <dgm:prSet/>
      <dgm:spPr/>
      <dgm:t>
        <a:bodyPr/>
        <a:lstStyle/>
        <a:p>
          <a:pPr rtl="1"/>
          <a:endParaRPr lang="fa-IR"/>
        </a:p>
      </dgm:t>
    </dgm:pt>
    <dgm:pt modelId="{EF7FCE88-CD58-4C18-B2B0-07A8E2E079A2}" type="sibTrans" cxnId="{B60C55C8-F59F-47C6-921A-10E7CADB8A01}">
      <dgm:prSet/>
      <dgm:spPr/>
      <dgm:t>
        <a:bodyPr/>
        <a:lstStyle/>
        <a:p>
          <a:pPr rtl="1"/>
          <a:endParaRPr lang="fa-IR"/>
        </a:p>
      </dgm:t>
    </dgm:pt>
    <dgm:pt modelId="{2A40C5F8-36CC-4021-8F3C-A7843C6A99B7}">
      <dgm:prSet custT="1"/>
      <dgm:spPr/>
      <dgm:t>
        <a:bodyPr/>
        <a:lstStyle/>
        <a:p>
          <a:pPr rtl="1"/>
          <a:r>
            <a:rPr lang="fa-IR" sz="1100" b="1" dirty="0" smtClean="0">
              <a:cs typeface="B Mitra" pitchFamily="2" charset="-78"/>
            </a:rPr>
            <a:t>تحقق اهداف نظام</a:t>
          </a:r>
          <a:endParaRPr lang="fa-IR" sz="1100" b="1" dirty="0">
            <a:cs typeface="B Mitra" pitchFamily="2" charset="-78"/>
          </a:endParaRPr>
        </a:p>
      </dgm:t>
    </dgm:pt>
    <dgm:pt modelId="{EC3C221A-3959-43F6-9077-C9113D1CA472}" type="parTrans" cxnId="{2FB7999E-5200-4B51-9DC5-CB50DA2B9D44}">
      <dgm:prSet/>
      <dgm:spPr/>
      <dgm:t>
        <a:bodyPr/>
        <a:lstStyle/>
        <a:p>
          <a:pPr rtl="1"/>
          <a:endParaRPr lang="fa-IR"/>
        </a:p>
      </dgm:t>
    </dgm:pt>
    <dgm:pt modelId="{25793745-97F8-4E34-8BBA-EC9F6AB91989}" type="sibTrans" cxnId="{2FB7999E-5200-4B51-9DC5-CB50DA2B9D44}">
      <dgm:prSet/>
      <dgm:spPr/>
      <dgm:t>
        <a:bodyPr/>
        <a:lstStyle/>
        <a:p>
          <a:pPr rtl="1"/>
          <a:endParaRPr lang="fa-IR"/>
        </a:p>
      </dgm:t>
    </dgm:pt>
    <dgm:pt modelId="{8F7F385C-2049-487A-9CD7-79C9CDC6085E}" type="pres">
      <dgm:prSet presAssocID="{BDEC5A50-8DE2-467E-BB9F-F4A91873E6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2BCCF0E-E647-4EFF-BCF8-C95854EEA636}" type="pres">
      <dgm:prSet presAssocID="{77F081AE-FFF6-4AF1-8F78-AFCDF1D70750}" presName="comp" presStyleCnt="0"/>
      <dgm:spPr/>
    </dgm:pt>
    <dgm:pt modelId="{CDA7E280-5F17-4727-B059-1FDBD7B57823}" type="pres">
      <dgm:prSet presAssocID="{77F081AE-FFF6-4AF1-8F78-AFCDF1D70750}" presName="box" presStyleLbl="node1" presStyleIdx="0" presStyleCnt="3"/>
      <dgm:spPr/>
      <dgm:t>
        <a:bodyPr/>
        <a:lstStyle/>
        <a:p>
          <a:pPr rtl="1"/>
          <a:endParaRPr lang="fa-IR"/>
        </a:p>
      </dgm:t>
    </dgm:pt>
    <dgm:pt modelId="{8D6F146D-2AC0-4661-9386-B465DA421ABD}" type="pres">
      <dgm:prSet presAssocID="{77F081AE-FFF6-4AF1-8F78-AFCDF1D70750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35000" r="-35000"/>
          </a:stretch>
        </a:blipFill>
      </dgm:spPr>
      <dgm:t>
        <a:bodyPr/>
        <a:lstStyle/>
        <a:p>
          <a:pPr rtl="1"/>
          <a:endParaRPr lang="fa-IR"/>
        </a:p>
      </dgm:t>
    </dgm:pt>
    <dgm:pt modelId="{4B798573-AB26-4C42-8C8E-32EC2017D0F4}" type="pres">
      <dgm:prSet presAssocID="{77F081AE-FFF6-4AF1-8F78-AFCDF1D7075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DB056FB-E2A5-4823-B03E-CFD18C0D275D}" type="pres">
      <dgm:prSet presAssocID="{CE1D7A2E-CACE-4EE5-9979-0A27FCDA6203}" presName="spacer" presStyleCnt="0"/>
      <dgm:spPr/>
    </dgm:pt>
    <dgm:pt modelId="{DEA9032D-80B6-4E7B-A5A5-9634F10F9B7D}" type="pres">
      <dgm:prSet presAssocID="{BFE86410-8DBD-426C-B66A-BF25B6AEFE72}" presName="comp" presStyleCnt="0"/>
      <dgm:spPr/>
    </dgm:pt>
    <dgm:pt modelId="{A2EFCE20-7AD0-41FB-B254-959E6C8B5CF1}" type="pres">
      <dgm:prSet presAssocID="{BFE86410-8DBD-426C-B66A-BF25B6AEFE72}" presName="box" presStyleLbl="node1" presStyleIdx="1" presStyleCnt="3"/>
      <dgm:spPr/>
      <dgm:t>
        <a:bodyPr/>
        <a:lstStyle/>
        <a:p>
          <a:pPr rtl="1"/>
          <a:endParaRPr lang="fa-IR"/>
        </a:p>
      </dgm:t>
    </dgm:pt>
    <dgm:pt modelId="{A26773BA-FBFE-4CCD-9285-9DDC479F7BF9}" type="pres">
      <dgm:prSet presAssocID="{BFE86410-8DBD-426C-B66A-BF25B6AEFE72}" presName="img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60000" r="-60000"/>
          </a:stretch>
        </a:blipFill>
      </dgm:spPr>
      <dgm:t>
        <a:bodyPr/>
        <a:lstStyle/>
        <a:p>
          <a:pPr rtl="1"/>
          <a:endParaRPr lang="fa-IR"/>
        </a:p>
      </dgm:t>
    </dgm:pt>
    <dgm:pt modelId="{51E459A2-903A-403E-B0F9-7AE94C09770E}" type="pres">
      <dgm:prSet presAssocID="{BFE86410-8DBD-426C-B66A-BF25B6AEFE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8A0EC04-7730-4C83-8378-D5E18582436D}" type="pres">
      <dgm:prSet presAssocID="{40A1015E-CC84-4D26-886A-F370B04F38DB}" presName="spacer" presStyleCnt="0"/>
      <dgm:spPr/>
    </dgm:pt>
    <dgm:pt modelId="{3C14139B-368C-4273-B3A1-35B9BB183249}" type="pres">
      <dgm:prSet presAssocID="{B7C276F6-6DB3-4574-A765-934A75E813F5}" presName="comp" presStyleCnt="0"/>
      <dgm:spPr/>
    </dgm:pt>
    <dgm:pt modelId="{C018C021-A5B4-4610-BEB3-AE2EDA5BE554}" type="pres">
      <dgm:prSet presAssocID="{B7C276F6-6DB3-4574-A765-934A75E813F5}" presName="box" presStyleLbl="node1" presStyleIdx="2" presStyleCnt="3"/>
      <dgm:spPr/>
      <dgm:t>
        <a:bodyPr/>
        <a:lstStyle/>
        <a:p>
          <a:pPr rtl="1"/>
          <a:endParaRPr lang="fa-IR"/>
        </a:p>
      </dgm:t>
    </dgm:pt>
    <dgm:pt modelId="{1856519C-A462-45D0-BB9B-F8FEFE957967}" type="pres">
      <dgm:prSet presAssocID="{B7C276F6-6DB3-4574-A765-934A75E813F5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2000" r="-22000"/>
          </a:stretch>
        </a:blipFill>
      </dgm:spPr>
      <dgm:t>
        <a:bodyPr/>
        <a:lstStyle/>
        <a:p>
          <a:pPr rtl="1"/>
          <a:endParaRPr lang="fa-IR"/>
        </a:p>
      </dgm:t>
    </dgm:pt>
    <dgm:pt modelId="{2F036755-7975-4CC5-848D-18D4C88D905B}" type="pres">
      <dgm:prSet presAssocID="{B7C276F6-6DB3-4574-A765-934A75E813F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B26B301-AF15-43C5-9C53-CAB6B50D0CC3}" type="presOf" srcId="{62D1B3EA-0A33-4E06-ACB1-999ECBFFABE7}" destId="{C018C021-A5B4-4610-BEB3-AE2EDA5BE554}" srcOrd="0" destOrd="4" presId="urn:microsoft.com/office/officeart/2005/8/layout/vList4"/>
    <dgm:cxn modelId="{7480041D-506D-4974-AEFC-77204B3FC1C9}" type="presOf" srcId="{B761775F-FC26-4F92-BC29-A0847A80F725}" destId="{51E459A2-903A-403E-B0F9-7AE94C09770E}" srcOrd="1" destOrd="4" presId="urn:microsoft.com/office/officeart/2005/8/layout/vList4"/>
    <dgm:cxn modelId="{2FB7999E-5200-4B51-9DC5-CB50DA2B9D44}" srcId="{77F081AE-FFF6-4AF1-8F78-AFCDF1D70750}" destId="{2A40C5F8-36CC-4021-8F3C-A7843C6A99B7}" srcOrd="4" destOrd="0" parTransId="{EC3C221A-3959-43F6-9077-C9113D1CA472}" sibTransId="{25793745-97F8-4E34-8BBA-EC9F6AB91989}"/>
    <dgm:cxn modelId="{FC81130F-689E-42BB-AC1A-8D9C7EF9BFD6}" srcId="{BDEC5A50-8DE2-467E-BB9F-F4A91873E6E4}" destId="{BFE86410-8DBD-426C-B66A-BF25B6AEFE72}" srcOrd="1" destOrd="0" parTransId="{5FDAA13C-82A3-4A35-870A-7763151A97AF}" sibTransId="{40A1015E-CC84-4D26-886A-F370B04F38DB}"/>
    <dgm:cxn modelId="{09CB9893-2175-4FEF-9A13-859DAE823314}" srcId="{BFE86410-8DBD-426C-B66A-BF25B6AEFE72}" destId="{B761775F-FC26-4F92-BC29-A0847A80F725}" srcOrd="3" destOrd="0" parTransId="{02D5C738-A6CA-4139-B76C-8A8FEF4740EC}" sibTransId="{A01F0A2C-2839-4E81-B032-F7B855BC29CA}"/>
    <dgm:cxn modelId="{5F3ED41F-56F2-4289-B9E8-7CF432CBA1E5}" type="presOf" srcId="{B99F27B9-1C63-4C90-8BCD-060605718136}" destId="{4B798573-AB26-4C42-8C8E-32EC2017D0F4}" srcOrd="1" destOrd="3" presId="urn:microsoft.com/office/officeart/2005/8/layout/vList4"/>
    <dgm:cxn modelId="{61F7D181-DD31-4317-94C2-FC66425F389D}" type="presOf" srcId="{6F46141B-681D-42C2-A4E3-FC0F99C006D3}" destId="{2F036755-7975-4CC5-848D-18D4C88D905B}" srcOrd="1" destOrd="3" presId="urn:microsoft.com/office/officeart/2005/8/layout/vList4"/>
    <dgm:cxn modelId="{24C58582-F1DE-4619-9145-7E8D9DC9CDFD}" type="presOf" srcId="{D3A0D868-B714-46BA-ABCC-DF48756C1C6F}" destId="{51E459A2-903A-403E-B0F9-7AE94C09770E}" srcOrd="1" destOrd="1" presId="urn:microsoft.com/office/officeart/2005/8/layout/vList4"/>
    <dgm:cxn modelId="{A374C76D-FCB0-4457-910E-0E2BAA054C34}" srcId="{B7C276F6-6DB3-4574-A765-934A75E813F5}" destId="{62D1B3EA-0A33-4E06-ACB1-999ECBFFABE7}" srcOrd="3" destOrd="0" parTransId="{87D994F2-9AD3-485A-9ADF-CD5E6D29D1C3}" sibTransId="{8424361D-C08A-449D-9C48-5EA1C587C3AC}"/>
    <dgm:cxn modelId="{DC9EAB52-F895-45FE-A8E2-C3A0BE94B7C7}" type="presOf" srcId="{11A678B4-7C90-4A03-BE1B-87BCD2434AA8}" destId="{CDA7E280-5F17-4727-B059-1FDBD7B57823}" srcOrd="0" destOrd="2" presId="urn:microsoft.com/office/officeart/2005/8/layout/vList4"/>
    <dgm:cxn modelId="{2625C59D-899A-4EF4-93C6-5A48796777E1}" type="presOf" srcId="{A086F938-ACEC-487F-B471-2CE128D44A03}" destId="{CDA7E280-5F17-4727-B059-1FDBD7B57823}" srcOrd="0" destOrd="1" presId="urn:microsoft.com/office/officeart/2005/8/layout/vList4"/>
    <dgm:cxn modelId="{C5CCB3E2-DA7B-4B8D-92EE-8466C99134DF}" srcId="{77F081AE-FFF6-4AF1-8F78-AFCDF1D70750}" destId="{11A678B4-7C90-4A03-BE1B-87BCD2434AA8}" srcOrd="1" destOrd="0" parTransId="{4F38A787-3A3E-4B36-88F1-DAE1FCB59358}" sibTransId="{07F52AB8-5650-47AF-8CF0-25F771A8A956}"/>
    <dgm:cxn modelId="{B8942C89-30FC-4FE1-9204-62A152DC59EC}" srcId="{B7C276F6-6DB3-4574-A765-934A75E813F5}" destId="{D1212185-5F84-4B8B-9FA4-5B26C2700AAE}" srcOrd="1" destOrd="0" parTransId="{B87B78FF-77B4-44DD-B5D7-31E2E90CF2AC}" sibTransId="{85D78D78-05D3-4876-8D53-7EF06F6F7A2E}"/>
    <dgm:cxn modelId="{E6E256BC-2F82-4285-9CF8-FD0A18A39161}" type="presOf" srcId="{B7C276F6-6DB3-4574-A765-934A75E813F5}" destId="{C018C021-A5B4-4610-BEB3-AE2EDA5BE554}" srcOrd="0" destOrd="0" presId="urn:microsoft.com/office/officeart/2005/8/layout/vList4"/>
    <dgm:cxn modelId="{714EE9AF-96BC-4C0B-98AA-2839344B78EA}" type="presOf" srcId="{D4A5F848-592B-4AB7-BE47-4B56FB9FDE3F}" destId="{C018C021-A5B4-4610-BEB3-AE2EDA5BE554}" srcOrd="0" destOrd="1" presId="urn:microsoft.com/office/officeart/2005/8/layout/vList4"/>
    <dgm:cxn modelId="{F2927E90-AC38-4718-A589-16A13CE88595}" type="presOf" srcId="{B7C276F6-6DB3-4574-A765-934A75E813F5}" destId="{2F036755-7975-4CC5-848D-18D4C88D905B}" srcOrd="1" destOrd="0" presId="urn:microsoft.com/office/officeart/2005/8/layout/vList4"/>
    <dgm:cxn modelId="{FE22C9B5-4A9F-4DCC-859B-A0BB14F19FF5}" type="presOf" srcId="{D4A5F848-592B-4AB7-BE47-4B56FB9FDE3F}" destId="{2F036755-7975-4CC5-848D-18D4C88D905B}" srcOrd="1" destOrd="1" presId="urn:microsoft.com/office/officeart/2005/8/layout/vList4"/>
    <dgm:cxn modelId="{1E4D17FC-2A7D-448C-8607-F5DBCEF82F8B}" srcId="{77F081AE-FFF6-4AF1-8F78-AFCDF1D70750}" destId="{A086F938-ACEC-487F-B471-2CE128D44A03}" srcOrd="0" destOrd="0" parTransId="{5B44D5ED-BC8F-421F-8BCD-AC84C9C9767D}" sibTransId="{4F9B1AC9-9C8C-42E8-B5C9-9C0E3EC81E9A}"/>
    <dgm:cxn modelId="{8021A370-EA39-4A00-A0CD-69F4825EF870}" type="presOf" srcId="{765FB2A5-A938-490D-B0D7-13184D066B00}" destId="{A2EFCE20-7AD0-41FB-B254-959E6C8B5CF1}" srcOrd="0" destOrd="3" presId="urn:microsoft.com/office/officeart/2005/8/layout/vList4"/>
    <dgm:cxn modelId="{3889399D-D17A-49C0-B609-31CA975A9350}" type="presOf" srcId="{11A678B4-7C90-4A03-BE1B-87BCD2434AA8}" destId="{4B798573-AB26-4C42-8C8E-32EC2017D0F4}" srcOrd="1" destOrd="2" presId="urn:microsoft.com/office/officeart/2005/8/layout/vList4"/>
    <dgm:cxn modelId="{376DB788-ECB8-4869-A873-0D064AA38FD5}" srcId="{B7C276F6-6DB3-4574-A765-934A75E813F5}" destId="{7E78107F-D589-45E0-83D9-078CC971985B}" srcOrd="4" destOrd="0" parTransId="{9A4B022D-4CF5-4D6A-BA52-ED81E0FA2677}" sibTransId="{CD288248-8858-4863-A684-AE9000096A95}"/>
    <dgm:cxn modelId="{3FA215A1-90E3-49DF-BEE5-93EC65A45635}" type="presOf" srcId="{CFF7D941-2AA6-4115-B439-08DE5D76F906}" destId="{A2EFCE20-7AD0-41FB-B254-959E6C8B5CF1}" srcOrd="0" destOrd="2" presId="urn:microsoft.com/office/officeart/2005/8/layout/vList4"/>
    <dgm:cxn modelId="{1378180E-8CF9-4D29-AD92-7F485C3598E9}" type="presOf" srcId="{77F081AE-FFF6-4AF1-8F78-AFCDF1D70750}" destId="{4B798573-AB26-4C42-8C8E-32EC2017D0F4}" srcOrd="1" destOrd="0" presId="urn:microsoft.com/office/officeart/2005/8/layout/vList4"/>
    <dgm:cxn modelId="{F8A10E21-F39C-475C-9F68-C0B6DDE81CEA}" type="presOf" srcId="{62D1B3EA-0A33-4E06-ACB1-999ECBFFABE7}" destId="{2F036755-7975-4CC5-848D-18D4C88D905B}" srcOrd="1" destOrd="4" presId="urn:microsoft.com/office/officeart/2005/8/layout/vList4"/>
    <dgm:cxn modelId="{0EB24A71-C1A4-4F5E-92A5-0F8C391E852F}" type="presOf" srcId="{BFE86410-8DBD-426C-B66A-BF25B6AEFE72}" destId="{A2EFCE20-7AD0-41FB-B254-959E6C8B5CF1}" srcOrd="0" destOrd="0" presId="urn:microsoft.com/office/officeart/2005/8/layout/vList4"/>
    <dgm:cxn modelId="{55C63024-0F7C-4B0F-9F22-66016EB9AA06}" type="presOf" srcId="{B761775F-FC26-4F92-BC29-A0847A80F725}" destId="{A2EFCE20-7AD0-41FB-B254-959E6C8B5CF1}" srcOrd="0" destOrd="4" presId="urn:microsoft.com/office/officeart/2005/8/layout/vList4"/>
    <dgm:cxn modelId="{1ED6C1D2-BD79-4ECF-B004-79095355339C}" type="presOf" srcId="{CFF7D941-2AA6-4115-B439-08DE5D76F906}" destId="{51E459A2-903A-403E-B0F9-7AE94C09770E}" srcOrd="1" destOrd="2" presId="urn:microsoft.com/office/officeart/2005/8/layout/vList4"/>
    <dgm:cxn modelId="{FE6E0AE3-5B17-49D1-A334-26A9476157C0}" srcId="{77F081AE-FFF6-4AF1-8F78-AFCDF1D70750}" destId="{B99F27B9-1C63-4C90-8BCD-060605718136}" srcOrd="2" destOrd="0" parTransId="{C004817D-DD3A-49B5-BEA6-34F4F64E5CC6}" sibTransId="{3F057366-5A71-440E-A7FD-CF65DB8F63B6}"/>
    <dgm:cxn modelId="{723ADB0E-E424-4C1B-AB9E-235AB3079C7C}" srcId="{BFE86410-8DBD-426C-B66A-BF25B6AEFE72}" destId="{765FB2A5-A938-490D-B0D7-13184D066B00}" srcOrd="2" destOrd="0" parTransId="{BF21638C-7585-44E1-984F-EDB12199E9E4}" sibTransId="{35019A91-CEDD-4541-A95F-EFFC62845CDF}"/>
    <dgm:cxn modelId="{48F33A58-EE89-410E-9051-3CCA8CCFA167}" type="presOf" srcId="{A086F938-ACEC-487F-B471-2CE128D44A03}" destId="{4B798573-AB26-4C42-8C8E-32EC2017D0F4}" srcOrd="1" destOrd="1" presId="urn:microsoft.com/office/officeart/2005/8/layout/vList4"/>
    <dgm:cxn modelId="{439E0855-24ED-4278-836C-AF48A21670B1}" srcId="{BDEC5A50-8DE2-467E-BB9F-F4A91873E6E4}" destId="{77F081AE-FFF6-4AF1-8F78-AFCDF1D70750}" srcOrd="0" destOrd="0" parTransId="{E3C254AF-31FF-49A8-9D0C-F6DA3CFEC3AE}" sibTransId="{CE1D7A2E-CACE-4EE5-9979-0A27FCDA6203}"/>
    <dgm:cxn modelId="{2945443E-D6B5-47DA-B7A3-7AF647275754}" type="presOf" srcId="{E38A288E-C5A5-47FD-8C70-BB51F3150F4C}" destId="{4B798573-AB26-4C42-8C8E-32EC2017D0F4}" srcOrd="1" destOrd="4" presId="urn:microsoft.com/office/officeart/2005/8/layout/vList4"/>
    <dgm:cxn modelId="{4155A84A-AB46-4ACB-BD53-439AF703CEB5}" type="presOf" srcId="{D1212185-5F84-4B8B-9FA4-5B26C2700AAE}" destId="{2F036755-7975-4CC5-848D-18D4C88D905B}" srcOrd="1" destOrd="2" presId="urn:microsoft.com/office/officeart/2005/8/layout/vList4"/>
    <dgm:cxn modelId="{B60C55C8-F59F-47C6-921A-10E7CADB8A01}" srcId="{77F081AE-FFF6-4AF1-8F78-AFCDF1D70750}" destId="{E38A288E-C5A5-47FD-8C70-BB51F3150F4C}" srcOrd="3" destOrd="0" parTransId="{24F9DD7C-8A51-4840-8C3A-09BDC9CF9684}" sibTransId="{EF7FCE88-CD58-4C18-B2B0-07A8E2E079A2}"/>
    <dgm:cxn modelId="{FA6FF291-B307-4B59-89CE-A85D30CB736E}" type="presOf" srcId="{2A40C5F8-36CC-4021-8F3C-A7843C6A99B7}" destId="{CDA7E280-5F17-4727-B059-1FDBD7B57823}" srcOrd="0" destOrd="5" presId="urn:microsoft.com/office/officeart/2005/8/layout/vList4"/>
    <dgm:cxn modelId="{6227FFAA-606F-40DB-9AAA-EF41E858C68B}" type="presOf" srcId="{7E78107F-D589-45E0-83D9-078CC971985B}" destId="{C018C021-A5B4-4610-BEB3-AE2EDA5BE554}" srcOrd="0" destOrd="5" presId="urn:microsoft.com/office/officeart/2005/8/layout/vList4"/>
    <dgm:cxn modelId="{1C2DBB29-6F54-4FD6-AEB1-AEFC1D8D5B68}" type="presOf" srcId="{D1212185-5F84-4B8B-9FA4-5B26C2700AAE}" destId="{C018C021-A5B4-4610-BEB3-AE2EDA5BE554}" srcOrd="0" destOrd="2" presId="urn:microsoft.com/office/officeart/2005/8/layout/vList4"/>
    <dgm:cxn modelId="{0889BE10-A58B-4A4B-A819-648B5A4A2DD1}" srcId="{B7C276F6-6DB3-4574-A765-934A75E813F5}" destId="{D4A5F848-592B-4AB7-BE47-4B56FB9FDE3F}" srcOrd="0" destOrd="0" parTransId="{EB40ADAC-97C3-4543-9067-F19674BD7E59}" sibTransId="{CEA83F35-3F2D-40FA-ABA9-CFA1A338EFB2}"/>
    <dgm:cxn modelId="{ABAC7D8D-4D7A-4C5F-B346-C9903F94CBE6}" type="presOf" srcId="{2A40C5F8-36CC-4021-8F3C-A7843C6A99B7}" destId="{4B798573-AB26-4C42-8C8E-32EC2017D0F4}" srcOrd="1" destOrd="5" presId="urn:microsoft.com/office/officeart/2005/8/layout/vList4"/>
    <dgm:cxn modelId="{BD18EDC3-999C-44DE-B35D-9662DE9AAED8}" srcId="{BDEC5A50-8DE2-467E-BB9F-F4A91873E6E4}" destId="{B7C276F6-6DB3-4574-A765-934A75E813F5}" srcOrd="2" destOrd="0" parTransId="{86D25486-1C22-4352-8C32-A7AA8DA4D1DC}" sibTransId="{75D8213A-F30C-4159-B289-80306A154155}"/>
    <dgm:cxn modelId="{65A6F466-604E-4D92-8534-C58C2911E506}" type="presOf" srcId="{E38A288E-C5A5-47FD-8C70-BB51F3150F4C}" destId="{CDA7E280-5F17-4727-B059-1FDBD7B57823}" srcOrd="0" destOrd="4" presId="urn:microsoft.com/office/officeart/2005/8/layout/vList4"/>
    <dgm:cxn modelId="{C157CC83-4FC4-4C59-9358-1AF87D2A88B6}" srcId="{BFE86410-8DBD-426C-B66A-BF25B6AEFE72}" destId="{CFF7D941-2AA6-4115-B439-08DE5D76F906}" srcOrd="1" destOrd="0" parTransId="{330874F8-5E1D-4712-ACDB-3B128BD4B434}" sibTransId="{0E2FDB82-0FA6-4D09-9489-E3C510804AC3}"/>
    <dgm:cxn modelId="{3F136A5C-DE33-4327-A79C-C176F9A25144}" type="presOf" srcId="{7E78107F-D589-45E0-83D9-078CC971985B}" destId="{2F036755-7975-4CC5-848D-18D4C88D905B}" srcOrd="1" destOrd="5" presId="urn:microsoft.com/office/officeart/2005/8/layout/vList4"/>
    <dgm:cxn modelId="{DCB2CDEF-A801-4C46-8559-9148869AC49B}" type="presOf" srcId="{D3A0D868-B714-46BA-ABCC-DF48756C1C6F}" destId="{A2EFCE20-7AD0-41FB-B254-959E6C8B5CF1}" srcOrd="0" destOrd="1" presId="urn:microsoft.com/office/officeart/2005/8/layout/vList4"/>
    <dgm:cxn modelId="{C7C39EEE-BC9F-49EE-B835-399D5E0B264D}" srcId="{B7C276F6-6DB3-4574-A765-934A75E813F5}" destId="{6F46141B-681D-42C2-A4E3-FC0F99C006D3}" srcOrd="2" destOrd="0" parTransId="{9E4C714C-82D5-4CF8-82CE-17C2A94E9559}" sibTransId="{962EE38C-2F7C-48DE-8794-7834E43C56B0}"/>
    <dgm:cxn modelId="{D8CB9529-E6ED-43B2-922D-E550399888ED}" type="presOf" srcId="{77F081AE-FFF6-4AF1-8F78-AFCDF1D70750}" destId="{CDA7E280-5F17-4727-B059-1FDBD7B57823}" srcOrd="0" destOrd="0" presId="urn:microsoft.com/office/officeart/2005/8/layout/vList4"/>
    <dgm:cxn modelId="{6E6F05A3-672E-495C-A023-3FB3AD0FDB93}" type="presOf" srcId="{BDEC5A50-8DE2-467E-BB9F-F4A91873E6E4}" destId="{8F7F385C-2049-487A-9CD7-79C9CDC6085E}" srcOrd="0" destOrd="0" presId="urn:microsoft.com/office/officeart/2005/8/layout/vList4"/>
    <dgm:cxn modelId="{BE1469E9-350A-40B3-8D0D-99B5A9742533}" type="presOf" srcId="{B99F27B9-1C63-4C90-8BCD-060605718136}" destId="{CDA7E280-5F17-4727-B059-1FDBD7B57823}" srcOrd="0" destOrd="3" presId="urn:microsoft.com/office/officeart/2005/8/layout/vList4"/>
    <dgm:cxn modelId="{A9629A21-8809-464D-9D45-1E5667AC96C4}" srcId="{BFE86410-8DBD-426C-B66A-BF25B6AEFE72}" destId="{D3A0D868-B714-46BA-ABCC-DF48756C1C6F}" srcOrd="0" destOrd="0" parTransId="{5E3A7BFE-87A7-418B-AE0A-D6A555A3646D}" sibTransId="{D70C5308-A8B6-4DB9-9BFA-67FDEE6B9922}"/>
    <dgm:cxn modelId="{7DFE8719-713E-413A-A194-5ED6CB1858C4}" type="presOf" srcId="{BFE86410-8DBD-426C-B66A-BF25B6AEFE72}" destId="{51E459A2-903A-403E-B0F9-7AE94C09770E}" srcOrd="1" destOrd="0" presId="urn:microsoft.com/office/officeart/2005/8/layout/vList4"/>
    <dgm:cxn modelId="{4F730CEA-01E0-485D-BF61-E0A1C9EEB95D}" type="presOf" srcId="{6F46141B-681D-42C2-A4E3-FC0F99C006D3}" destId="{C018C021-A5B4-4610-BEB3-AE2EDA5BE554}" srcOrd="0" destOrd="3" presId="urn:microsoft.com/office/officeart/2005/8/layout/vList4"/>
    <dgm:cxn modelId="{D9CA16CA-E235-4F64-BD53-CE812A25048E}" type="presOf" srcId="{765FB2A5-A938-490D-B0D7-13184D066B00}" destId="{51E459A2-903A-403E-B0F9-7AE94C09770E}" srcOrd="1" destOrd="3" presId="urn:microsoft.com/office/officeart/2005/8/layout/vList4"/>
    <dgm:cxn modelId="{F9E0B6DB-AAC3-4C25-B976-E9F5EE8B0333}" type="presParOf" srcId="{8F7F385C-2049-487A-9CD7-79C9CDC6085E}" destId="{12BCCF0E-E647-4EFF-BCF8-C95854EEA636}" srcOrd="0" destOrd="0" presId="urn:microsoft.com/office/officeart/2005/8/layout/vList4"/>
    <dgm:cxn modelId="{11FDBDD8-D31D-4352-B414-D88B4B0608B4}" type="presParOf" srcId="{12BCCF0E-E647-4EFF-BCF8-C95854EEA636}" destId="{CDA7E280-5F17-4727-B059-1FDBD7B57823}" srcOrd="0" destOrd="0" presId="urn:microsoft.com/office/officeart/2005/8/layout/vList4"/>
    <dgm:cxn modelId="{DA08274D-885A-4D93-9E6F-4B81C85A245A}" type="presParOf" srcId="{12BCCF0E-E647-4EFF-BCF8-C95854EEA636}" destId="{8D6F146D-2AC0-4661-9386-B465DA421ABD}" srcOrd="1" destOrd="0" presId="urn:microsoft.com/office/officeart/2005/8/layout/vList4"/>
    <dgm:cxn modelId="{90127EB6-A031-450C-9493-A46F9348D888}" type="presParOf" srcId="{12BCCF0E-E647-4EFF-BCF8-C95854EEA636}" destId="{4B798573-AB26-4C42-8C8E-32EC2017D0F4}" srcOrd="2" destOrd="0" presId="urn:microsoft.com/office/officeart/2005/8/layout/vList4"/>
    <dgm:cxn modelId="{FFCBBBF3-E4C3-45FE-B45C-8D46F89FD059}" type="presParOf" srcId="{8F7F385C-2049-487A-9CD7-79C9CDC6085E}" destId="{5DB056FB-E2A5-4823-B03E-CFD18C0D275D}" srcOrd="1" destOrd="0" presId="urn:microsoft.com/office/officeart/2005/8/layout/vList4"/>
    <dgm:cxn modelId="{B401C11A-B3EF-45FA-A81A-49D2F7341FBD}" type="presParOf" srcId="{8F7F385C-2049-487A-9CD7-79C9CDC6085E}" destId="{DEA9032D-80B6-4E7B-A5A5-9634F10F9B7D}" srcOrd="2" destOrd="0" presId="urn:microsoft.com/office/officeart/2005/8/layout/vList4"/>
    <dgm:cxn modelId="{5F8188D5-7A3A-4A6F-AED3-E12C42D7663D}" type="presParOf" srcId="{DEA9032D-80B6-4E7B-A5A5-9634F10F9B7D}" destId="{A2EFCE20-7AD0-41FB-B254-959E6C8B5CF1}" srcOrd="0" destOrd="0" presId="urn:microsoft.com/office/officeart/2005/8/layout/vList4"/>
    <dgm:cxn modelId="{405BC6EB-12DE-4F59-821B-6392AD25002F}" type="presParOf" srcId="{DEA9032D-80B6-4E7B-A5A5-9634F10F9B7D}" destId="{A26773BA-FBFE-4CCD-9285-9DDC479F7BF9}" srcOrd="1" destOrd="0" presId="urn:microsoft.com/office/officeart/2005/8/layout/vList4"/>
    <dgm:cxn modelId="{1988520C-2952-4B79-BF1A-09CCF2485F29}" type="presParOf" srcId="{DEA9032D-80B6-4E7B-A5A5-9634F10F9B7D}" destId="{51E459A2-903A-403E-B0F9-7AE94C09770E}" srcOrd="2" destOrd="0" presId="urn:microsoft.com/office/officeart/2005/8/layout/vList4"/>
    <dgm:cxn modelId="{C949CAB3-715C-49B2-8E96-F4202163CF70}" type="presParOf" srcId="{8F7F385C-2049-487A-9CD7-79C9CDC6085E}" destId="{F8A0EC04-7730-4C83-8378-D5E18582436D}" srcOrd="3" destOrd="0" presId="urn:microsoft.com/office/officeart/2005/8/layout/vList4"/>
    <dgm:cxn modelId="{F66B6D71-873A-4866-87FE-B975C2F579C8}" type="presParOf" srcId="{8F7F385C-2049-487A-9CD7-79C9CDC6085E}" destId="{3C14139B-368C-4273-B3A1-35B9BB183249}" srcOrd="4" destOrd="0" presId="urn:microsoft.com/office/officeart/2005/8/layout/vList4"/>
    <dgm:cxn modelId="{E2237CCA-E4BB-4D6E-BF99-E2B62CBA5EF9}" type="presParOf" srcId="{3C14139B-368C-4273-B3A1-35B9BB183249}" destId="{C018C021-A5B4-4610-BEB3-AE2EDA5BE554}" srcOrd="0" destOrd="0" presId="urn:microsoft.com/office/officeart/2005/8/layout/vList4"/>
    <dgm:cxn modelId="{288B5CDA-2F11-4528-BD50-13591578AF3C}" type="presParOf" srcId="{3C14139B-368C-4273-B3A1-35B9BB183249}" destId="{1856519C-A462-45D0-BB9B-F8FEFE957967}" srcOrd="1" destOrd="0" presId="urn:microsoft.com/office/officeart/2005/8/layout/vList4"/>
    <dgm:cxn modelId="{4355D4C1-D108-4303-83B3-9AB35ECEC519}" type="presParOf" srcId="{3C14139B-368C-4273-B3A1-35B9BB183249}" destId="{2F036755-7975-4CC5-848D-18D4C88D905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F4A8C9-BB6D-4469-A77F-5D1FAA4B958F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02CDC7C4-BE32-4828-8FB9-4DE299B7303E}">
      <dgm:prSet phldrT="[Text]" custT="1"/>
      <dgm:spPr/>
      <dgm:t>
        <a:bodyPr/>
        <a:lstStyle/>
        <a:p>
          <a:pPr rtl="1"/>
          <a:r>
            <a:rPr lang="fa-IR" sz="3200" dirty="0" smtClean="0">
              <a:cs typeface="B Mitra" pitchFamily="2" charset="-78"/>
            </a:rPr>
            <a:t>پیامد</a:t>
          </a:r>
          <a:endParaRPr lang="fa-IR" sz="3200" dirty="0">
            <a:cs typeface="B Mitra" pitchFamily="2" charset="-78"/>
          </a:endParaRPr>
        </a:p>
      </dgm:t>
    </dgm:pt>
    <dgm:pt modelId="{844CECF6-45B8-4C83-B3F1-5013BF941F24}" type="parTrans" cxnId="{CAB57B75-62F3-4264-B920-DA6FA1704F27}">
      <dgm:prSet/>
      <dgm:spPr/>
      <dgm:t>
        <a:bodyPr/>
        <a:lstStyle/>
        <a:p>
          <a:pPr rtl="1"/>
          <a:endParaRPr lang="fa-IR"/>
        </a:p>
      </dgm:t>
    </dgm:pt>
    <dgm:pt modelId="{37C6E2AA-0E48-438F-AE13-D3B6B370857C}" type="sibTrans" cxnId="{CAB57B75-62F3-4264-B920-DA6FA1704F27}">
      <dgm:prSet/>
      <dgm:spPr/>
      <dgm:t>
        <a:bodyPr/>
        <a:lstStyle/>
        <a:p>
          <a:pPr rtl="1"/>
          <a:endParaRPr lang="fa-IR"/>
        </a:p>
      </dgm:t>
    </dgm:pt>
    <dgm:pt modelId="{14EA22CE-565A-43B8-AD95-79FF76357D04}">
      <dgm:prSet phldrT="[Text]" custT="1"/>
      <dgm:spPr/>
      <dgm:t>
        <a:bodyPr/>
        <a:lstStyle/>
        <a:p>
          <a:pPr rtl="1"/>
          <a:r>
            <a:rPr lang="fa-IR" sz="3200" dirty="0" smtClean="0">
              <a:cs typeface="B Mitra" pitchFamily="2" charset="-78"/>
            </a:rPr>
            <a:t>برون داد</a:t>
          </a:r>
          <a:endParaRPr lang="fa-IR" sz="3200" dirty="0">
            <a:cs typeface="B Mitra" pitchFamily="2" charset="-78"/>
          </a:endParaRPr>
        </a:p>
      </dgm:t>
    </dgm:pt>
    <dgm:pt modelId="{EC541C0F-EA1B-4EB8-B1E7-D040752E58F7}" type="parTrans" cxnId="{E6BB536B-675C-4B2D-A317-BAE805AC35B9}">
      <dgm:prSet/>
      <dgm:spPr/>
      <dgm:t>
        <a:bodyPr/>
        <a:lstStyle/>
        <a:p>
          <a:pPr rtl="1"/>
          <a:endParaRPr lang="fa-IR"/>
        </a:p>
      </dgm:t>
    </dgm:pt>
    <dgm:pt modelId="{6CB838F0-5E96-4ABA-9BCE-E01134365C01}" type="sibTrans" cxnId="{E6BB536B-675C-4B2D-A317-BAE805AC35B9}">
      <dgm:prSet/>
      <dgm:spPr/>
      <dgm:t>
        <a:bodyPr/>
        <a:lstStyle/>
        <a:p>
          <a:pPr rtl="1"/>
          <a:endParaRPr lang="fa-IR"/>
        </a:p>
      </dgm:t>
    </dgm:pt>
    <dgm:pt modelId="{73A827CA-68BF-4612-9236-A4384DA41740}">
      <dgm:prSet phldrT="[Text]" custT="1"/>
      <dgm:spPr/>
      <dgm:t>
        <a:bodyPr/>
        <a:lstStyle/>
        <a:p>
          <a:pPr rtl="1"/>
          <a:r>
            <a:rPr lang="fa-IR" sz="3200" dirty="0" smtClean="0">
              <a:cs typeface="B Mitra" pitchFamily="2" charset="-78"/>
            </a:rPr>
            <a:t>محصول</a:t>
          </a:r>
          <a:endParaRPr lang="fa-IR" sz="3200" dirty="0">
            <a:cs typeface="B Mitra" pitchFamily="2" charset="-78"/>
          </a:endParaRPr>
        </a:p>
      </dgm:t>
    </dgm:pt>
    <dgm:pt modelId="{CBCB12C2-6035-4D14-B472-EDD73AA1106B}" type="parTrans" cxnId="{BBCDEDE3-5311-4093-9CDB-315E887CC1B6}">
      <dgm:prSet/>
      <dgm:spPr/>
      <dgm:t>
        <a:bodyPr/>
        <a:lstStyle/>
        <a:p>
          <a:pPr rtl="1"/>
          <a:endParaRPr lang="fa-IR"/>
        </a:p>
      </dgm:t>
    </dgm:pt>
    <dgm:pt modelId="{E7D5FAE6-6225-40E4-AD73-9A400AA8329B}" type="sibTrans" cxnId="{BBCDEDE3-5311-4093-9CDB-315E887CC1B6}">
      <dgm:prSet/>
      <dgm:spPr/>
      <dgm:t>
        <a:bodyPr/>
        <a:lstStyle/>
        <a:p>
          <a:pPr rtl="1"/>
          <a:endParaRPr lang="fa-IR"/>
        </a:p>
      </dgm:t>
    </dgm:pt>
    <dgm:pt modelId="{A76E1FE4-6245-47BB-BD80-4D41DADC67EF}" type="pres">
      <dgm:prSet presAssocID="{BEF4A8C9-BB6D-4469-A77F-5D1FAA4B958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52AA436-9C7F-46E2-87B2-3D3B15D58E07}" type="pres">
      <dgm:prSet presAssocID="{BEF4A8C9-BB6D-4469-A77F-5D1FAA4B958F}" presName="comp1" presStyleCnt="0"/>
      <dgm:spPr/>
    </dgm:pt>
    <dgm:pt modelId="{9EFF48E9-9F7C-4BD4-8568-203F30AC1EC5}" type="pres">
      <dgm:prSet presAssocID="{BEF4A8C9-BB6D-4469-A77F-5D1FAA4B958F}" presName="circle1" presStyleLbl="node1" presStyleIdx="0" presStyleCnt="3"/>
      <dgm:spPr/>
      <dgm:t>
        <a:bodyPr/>
        <a:lstStyle/>
        <a:p>
          <a:pPr rtl="1"/>
          <a:endParaRPr lang="fa-IR"/>
        </a:p>
      </dgm:t>
    </dgm:pt>
    <dgm:pt modelId="{4E3B19DD-5DE8-4EA1-9E09-29F9612EE1E1}" type="pres">
      <dgm:prSet presAssocID="{BEF4A8C9-BB6D-4469-A77F-5D1FAA4B958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E17E81-1087-43B2-8149-1595DBAE7BE1}" type="pres">
      <dgm:prSet presAssocID="{BEF4A8C9-BB6D-4469-A77F-5D1FAA4B958F}" presName="comp2" presStyleCnt="0"/>
      <dgm:spPr/>
    </dgm:pt>
    <dgm:pt modelId="{A0B07142-D4AE-4716-88D7-798F9EEC715A}" type="pres">
      <dgm:prSet presAssocID="{BEF4A8C9-BB6D-4469-A77F-5D1FAA4B958F}" presName="circle2" presStyleLbl="node1" presStyleIdx="1" presStyleCnt="3"/>
      <dgm:spPr/>
      <dgm:t>
        <a:bodyPr/>
        <a:lstStyle/>
        <a:p>
          <a:pPr rtl="1"/>
          <a:endParaRPr lang="fa-IR"/>
        </a:p>
      </dgm:t>
    </dgm:pt>
    <dgm:pt modelId="{B0066E63-1049-452F-AC24-10693F5673BD}" type="pres">
      <dgm:prSet presAssocID="{BEF4A8C9-BB6D-4469-A77F-5D1FAA4B958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CD195FA-486F-4981-89EB-7DB1FAA25B54}" type="pres">
      <dgm:prSet presAssocID="{BEF4A8C9-BB6D-4469-A77F-5D1FAA4B958F}" presName="comp3" presStyleCnt="0"/>
      <dgm:spPr/>
    </dgm:pt>
    <dgm:pt modelId="{4E6E9B58-0C27-4076-8B24-A03D2C4FA2E6}" type="pres">
      <dgm:prSet presAssocID="{BEF4A8C9-BB6D-4469-A77F-5D1FAA4B958F}" presName="circle3" presStyleLbl="node1" presStyleIdx="2" presStyleCnt="3"/>
      <dgm:spPr/>
      <dgm:t>
        <a:bodyPr/>
        <a:lstStyle/>
        <a:p>
          <a:pPr rtl="1"/>
          <a:endParaRPr lang="fa-IR"/>
        </a:p>
      </dgm:t>
    </dgm:pt>
    <dgm:pt modelId="{139E5C5F-46E1-4D72-8D85-2D32A4EBC32B}" type="pres">
      <dgm:prSet presAssocID="{BEF4A8C9-BB6D-4469-A77F-5D1FAA4B958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3754421-5693-4800-B44D-49E613550F9C}" type="presOf" srcId="{02CDC7C4-BE32-4828-8FB9-4DE299B7303E}" destId="{9EFF48E9-9F7C-4BD4-8568-203F30AC1EC5}" srcOrd="0" destOrd="0" presId="urn:microsoft.com/office/officeart/2005/8/layout/venn2"/>
    <dgm:cxn modelId="{E6BB536B-675C-4B2D-A317-BAE805AC35B9}" srcId="{BEF4A8C9-BB6D-4469-A77F-5D1FAA4B958F}" destId="{14EA22CE-565A-43B8-AD95-79FF76357D04}" srcOrd="1" destOrd="0" parTransId="{EC541C0F-EA1B-4EB8-B1E7-D040752E58F7}" sibTransId="{6CB838F0-5E96-4ABA-9BCE-E01134365C01}"/>
    <dgm:cxn modelId="{CAB57B75-62F3-4264-B920-DA6FA1704F27}" srcId="{BEF4A8C9-BB6D-4469-A77F-5D1FAA4B958F}" destId="{02CDC7C4-BE32-4828-8FB9-4DE299B7303E}" srcOrd="0" destOrd="0" parTransId="{844CECF6-45B8-4C83-B3F1-5013BF941F24}" sibTransId="{37C6E2AA-0E48-438F-AE13-D3B6B370857C}"/>
    <dgm:cxn modelId="{91978ECF-84E7-43B0-8CA3-3AB083E841EF}" type="presOf" srcId="{73A827CA-68BF-4612-9236-A4384DA41740}" destId="{4E6E9B58-0C27-4076-8B24-A03D2C4FA2E6}" srcOrd="0" destOrd="0" presId="urn:microsoft.com/office/officeart/2005/8/layout/venn2"/>
    <dgm:cxn modelId="{5F30DA9E-089B-4E81-9F78-4A6B4E548F99}" type="presOf" srcId="{BEF4A8C9-BB6D-4469-A77F-5D1FAA4B958F}" destId="{A76E1FE4-6245-47BB-BD80-4D41DADC67EF}" srcOrd="0" destOrd="0" presId="urn:microsoft.com/office/officeart/2005/8/layout/venn2"/>
    <dgm:cxn modelId="{F32AD97B-59F1-4A5A-9440-4529A65EDE82}" type="presOf" srcId="{14EA22CE-565A-43B8-AD95-79FF76357D04}" destId="{A0B07142-D4AE-4716-88D7-798F9EEC715A}" srcOrd="0" destOrd="0" presId="urn:microsoft.com/office/officeart/2005/8/layout/venn2"/>
    <dgm:cxn modelId="{03D4150C-E909-4E32-937B-23BA27AE70A9}" type="presOf" srcId="{73A827CA-68BF-4612-9236-A4384DA41740}" destId="{139E5C5F-46E1-4D72-8D85-2D32A4EBC32B}" srcOrd="1" destOrd="0" presId="urn:microsoft.com/office/officeart/2005/8/layout/venn2"/>
    <dgm:cxn modelId="{BBCDEDE3-5311-4093-9CDB-315E887CC1B6}" srcId="{BEF4A8C9-BB6D-4469-A77F-5D1FAA4B958F}" destId="{73A827CA-68BF-4612-9236-A4384DA41740}" srcOrd="2" destOrd="0" parTransId="{CBCB12C2-6035-4D14-B472-EDD73AA1106B}" sibTransId="{E7D5FAE6-6225-40E4-AD73-9A400AA8329B}"/>
    <dgm:cxn modelId="{D1464B9C-0FCC-4418-97CB-033E6A8A381A}" type="presOf" srcId="{02CDC7C4-BE32-4828-8FB9-4DE299B7303E}" destId="{4E3B19DD-5DE8-4EA1-9E09-29F9612EE1E1}" srcOrd="1" destOrd="0" presId="urn:microsoft.com/office/officeart/2005/8/layout/venn2"/>
    <dgm:cxn modelId="{25D2BE32-50F5-4E8B-87AB-3714B1FC2D4F}" type="presOf" srcId="{14EA22CE-565A-43B8-AD95-79FF76357D04}" destId="{B0066E63-1049-452F-AC24-10693F5673BD}" srcOrd="1" destOrd="0" presId="urn:microsoft.com/office/officeart/2005/8/layout/venn2"/>
    <dgm:cxn modelId="{9EB5C728-D9B5-4AF2-8B0F-D14D3203E1DB}" type="presParOf" srcId="{A76E1FE4-6245-47BB-BD80-4D41DADC67EF}" destId="{352AA436-9C7F-46E2-87B2-3D3B15D58E07}" srcOrd="0" destOrd="0" presId="urn:microsoft.com/office/officeart/2005/8/layout/venn2"/>
    <dgm:cxn modelId="{EE17583E-BA71-4A5B-BB79-72600CE21237}" type="presParOf" srcId="{352AA436-9C7F-46E2-87B2-3D3B15D58E07}" destId="{9EFF48E9-9F7C-4BD4-8568-203F30AC1EC5}" srcOrd="0" destOrd="0" presId="urn:microsoft.com/office/officeart/2005/8/layout/venn2"/>
    <dgm:cxn modelId="{4662A6BE-FF4E-4489-8D04-C3F47CEDA447}" type="presParOf" srcId="{352AA436-9C7F-46E2-87B2-3D3B15D58E07}" destId="{4E3B19DD-5DE8-4EA1-9E09-29F9612EE1E1}" srcOrd="1" destOrd="0" presId="urn:microsoft.com/office/officeart/2005/8/layout/venn2"/>
    <dgm:cxn modelId="{42CA6B54-9B17-4CF1-B456-6B741913C815}" type="presParOf" srcId="{A76E1FE4-6245-47BB-BD80-4D41DADC67EF}" destId="{BAE17E81-1087-43B2-8149-1595DBAE7BE1}" srcOrd="1" destOrd="0" presId="urn:microsoft.com/office/officeart/2005/8/layout/venn2"/>
    <dgm:cxn modelId="{7F460D4F-0BF9-446D-AB38-61D09D3AB0B4}" type="presParOf" srcId="{BAE17E81-1087-43B2-8149-1595DBAE7BE1}" destId="{A0B07142-D4AE-4716-88D7-798F9EEC715A}" srcOrd="0" destOrd="0" presId="urn:microsoft.com/office/officeart/2005/8/layout/venn2"/>
    <dgm:cxn modelId="{C3E71B6B-DEC1-40B2-BACF-27AF65D8ADCA}" type="presParOf" srcId="{BAE17E81-1087-43B2-8149-1595DBAE7BE1}" destId="{B0066E63-1049-452F-AC24-10693F5673BD}" srcOrd="1" destOrd="0" presId="urn:microsoft.com/office/officeart/2005/8/layout/venn2"/>
    <dgm:cxn modelId="{8C6AF22F-3968-41C2-970D-7086618379E8}" type="presParOf" srcId="{A76E1FE4-6245-47BB-BD80-4D41DADC67EF}" destId="{FCD195FA-486F-4981-89EB-7DB1FAA25B54}" srcOrd="2" destOrd="0" presId="urn:microsoft.com/office/officeart/2005/8/layout/venn2"/>
    <dgm:cxn modelId="{21D81CBA-DF56-4ADC-BD02-D259D0FAC3A7}" type="presParOf" srcId="{FCD195FA-486F-4981-89EB-7DB1FAA25B54}" destId="{4E6E9B58-0C27-4076-8B24-A03D2C4FA2E6}" srcOrd="0" destOrd="0" presId="urn:microsoft.com/office/officeart/2005/8/layout/venn2"/>
    <dgm:cxn modelId="{70533A93-4430-4C5E-B58C-51AEBFC1BEA9}" type="presParOf" srcId="{FCD195FA-486F-4981-89EB-7DB1FAA25B54}" destId="{139E5C5F-46E1-4D72-8D85-2D32A4EBC3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D5F2A0-C318-4392-9A2C-C5747866093C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B8BE266A-B9BC-44A8-BB12-4E903994FC3D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سیستم اجتماعی</a:t>
          </a:r>
          <a:endParaRPr lang="fa-IR" dirty="0">
            <a:cs typeface="B Mitra" pitchFamily="2" charset="-78"/>
          </a:endParaRPr>
        </a:p>
      </dgm:t>
    </dgm:pt>
    <dgm:pt modelId="{ADF72282-FB2A-4FF6-A329-E94AD3517DEB}" type="parTrans" cxnId="{FF9437F3-C81F-49E7-BDF4-B4414457A041}">
      <dgm:prSet/>
      <dgm:spPr/>
      <dgm:t>
        <a:bodyPr/>
        <a:lstStyle/>
        <a:p>
          <a:pPr rtl="1"/>
          <a:endParaRPr lang="fa-IR"/>
        </a:p>
      </dgm:t>
    </dgm:pt>
    <dgm:pt modelId="{6E469885-5AE4-4975-B6D5-FC33D0BB148A}" type="sibTrans" cxnId="{FF9437F3-C81F-49E7-BDF4-B4414457A041}">
      <dgm:prSet/>
      <dgm:spPr/>
      <dgm:t>
        <a:bodyPr/>
        <a:lstStyle/>
        <a:p>
          <a:pPr rtl="1"/>
          <a:endParaRPr lang="fa-IR"/>
        </a:p>
      </dgm:t>
    </dgm:pt>
    <dgm:pt modelId="{DE29E6AE-6620-430F-92B1-6646CECFCA66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بعد هنجاری</a:t>
          </a:r>
          <a:endParaRPr lang="fa-IR" dirty="0">
            <a:cs typeface="B Mitra" pitchFamily="2" charset="-78"/>
          </a:endParaRPr>
        </a:p>
      </dgm:t>
    </dgm:pt>
    <dgm:pt modelId="{0F2B92CA-CA9E-4BBA-8901-15E4C8B378B2}" type="parTrans" cxnId="{20D62BC1-5750-4820-8C02-BDAE8443215E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096C5360-52AF-4C44-8A52-42848D9CF7DA}" type="sibTrans" cxnId="{20D62BC1-5750-4820-8C02-BDAE8443215E}">
      <dgm:prSet/>
      <dgm:spPr/>
      <dgm:t>
        <a:bodyPr/>
        <a:lstStyle/>
        <a:p>
          <a:pPr rtl="1"/>
          <a:endParaRPr lang="fa-IR"/>
        </a:p>
      </dgm:t>
    </dgm:pt>
    <dgm:pt modelId="{1BB0A346-8F30-4D29-80A9-FB5DC163A1E3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رفتار مشهود</a:t>
          </a:r>
          <a:endParaRPr lang="fa-IR" dirty="0">
            <a:cs typeface="B Mitra" pitchFamily="2" charset="-78"/>
          </a:endParaRPr>
        </a:p>
      </dgm:t>
    </dgm:pt>
    <dgm:pt modelId="{FD02E265-DFC8-4515-9269-59864825889D}" type="parTrans" cxnId="{46D84ACF-D4C1-4E39-8DFD-1D480E441179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7696805B-D1F7-4AF1-A00D-FD600C90427A}" type="sibTrans" cxnId="{46D84ACF-D4C1-4E39-8DFD-1D480E441179}">
      <dgm:prSet/>
      <dgm:spPr/>
      <dgm:t>
        <a:bodyPr/>
        <a:lstStyle/>
        <a:p>
          <a:pPr rtl="1"/>
          <a:endParaRPr lang="fa-IR"/>
        </a:p>
      </dgm:t>
    </dgm:pt>
    <dgm:pt modelId="{168F66F0-481E-4E35-BFD0-1EDA276FA1E6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بعد شخصی</a:t>
          </a:r>
          <a:endParaRPr lang="fa-IR" dirty="0">
            <a:cs typeface="B Mitra" pitchFamily="2" charset="-78"/>
          </a:endParaRPr>
        </a:p>
      </dgm:t>
    </dgm:pt>
    <dgm:pt modelId="{69ED6D90-2232-41C0-AEB6-010AB3C55DC9}" type="parTrans" cxnId="{E6523268-AEE4-412A-8CCA-366774656900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47167F47-DC0F-49DA-8193-C7DF62D5CA63}" type="sibTrans" cxnId="{E6523268-AEE4-412A-8CCA-366774656900}">
      <dgm:prSet/>
      <dgm:spPr/>
      <dgm:t>
        <a:bodyPr/>
        <a:lstStyle/>
        <a:p>
          <a:pPr rtl="1"/>
          <a:endParaRPr lang="fa-IR"/>
        </a:p>
      </dgm:t>
    </dgm:pt>
    <dgm:pt modelId="{AA263DDB-FB61-4205-82A6-1D70C60C7E00}" type="pres">
      <dgm:prSet presAssocID="{7CD5F2A0-C318-4392-9A2C-C5747866093C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1288804-FA0D-4655-B407-482E8C3D0D8A}" type="pres">
      <dgm:prSet presAssocID="{B8BE266A-B9BC-44A8-BB12-4E903994FC3D}" presName="root1" presStyleCnt="0"/>
      <dgm:spPr/>
    </dgm:pt>
    <dgm:pt modelId="{3F5E42E0-27DA-467E-AF04-53C0B95B526A}" type="pres">
      <dgm:prSet presAssocID="{B8BE266A-B9BC-44A8-BB12-4E903994FC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0EA54C-6BC5-482C-94F6-51811472D51A}" type="pres">
      <dgm:prSet presAssocID="{B8BE266A-B9BC-44A8-BB12-4E903994FC3D}" presName="level2hierChild" presStyleCnt="0"/>
      <dgm:spPr/>
    </dgm:pt>
    <dgm:pt modelId="{D67D5C24-A45B-42D4-B54B-ADFF13D37A0F}" type="pres">
      <dgm:prSet presAssocID="{0F2B92CA-CA9E-4BBA-8901-15E4C8B378B2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4411F8D-2748-4561-A1FD-90241627B38A}" type="pres">
      <dgm:prSet presAssocID="{0F2B92CA-CA9E-4BBA-8901-15E4C8B378B2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2716EF5-6B77-4241-9CE8-45135DDED23F}" type="pres">
      <dgm:prSet presAssocID="{DE29E6AE-6620-430F-92B1-6646CECFCA66}" presName="root2" presStyleCnt="0"/>
      <dgm:spPr/>
    </dgm:pt>
    <dgm:pt modelId="{87B2A3AF-729F-4CC0-BAFF-DBDE6F5CCC28}" type="pres">
      <dgm:prSet presAssocID="{DE29E6AE-6620-430F-92B1-6646CECFCA6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BEBD773-F217-4CB6-BB1E-12AF919C3439}" type="pres">
      <dgm:prSet presAssocID="{DE29E6AE-6620-430F-92B1-6646CECFCA66}" presName="level3hierChild" presStyleCnt="0"/>
      <dgm:spPr/>
    </dgm:pt>
    <dgm:pt modelId="{59E60877-5FD1-4C0E-9EF5-0565D73DB5F2}" type="pres">
      <dgm:prSet presAssocID="{FD02E265-DFC8-4515-9269-59864825889D}" presName="conn2-1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4C731618-77BC-4840-916B-CF2EFC423FAD}" type="pres">
      <dgm:prSet presAssocID="{FD02E265-DFC8-4515-9269-59864825889D}" presName="connTx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4EFCD5F0-F630-413B-A0D7-DCC76B6E9449}" type="pres">
      <dgm:prSet presAssocID="{1BB0A346-8F30-4D29-80A9-FB5DC163A1E3}" presName="root2" presStyleCnt="0"/>
      <dgm:spPr/>
    </dgm:pt>
    <dgm:pt modelId="{43C0E7B6-BF7A-4709-9EA0-2FF151F77BA8}" type="pres">
      <dgm:prSet presAssocID="{1BB0A346-8F30-4D29-80A9-FB5DC163A1E3}" presName="LevelTwoTextNode" presStyleLbl="node3" presStyleIdx="0" presStyleCnt="1" custLinFactNeighborX="951" custLinFactNeighborY="538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828AD1-F0A8-4FF3-BCFD-5E1A9A1C65ED}" type="pres">
      <dgm:prSet presAssocID="{1BB0A346-8F30-4D29-80A9-FB5DC163A1E3}" presName="level3hierChild" presStyleCnt="0"/>
      <dgm:spPr/>
    </dgm:pt>
    <dgm:pt modelId="{BE0DB82B-6BAE-48EF-9858-A34F35ADF97E}" type="pres">
      <dgm:prSet presAssocID="{69ED6D90-2232-41C0-AEB6-010AB3C55DC9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BD4C3FE-51AA-43DC-80B6-938947B2B7B3}" type="pres">
      <dgm:prSet presAssocID="{69ED6D90-2232-41C0-AEB6-010AB3C55DC9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FDE24A06-33BE-4FDE-A1FF-73F1B1796D37}" type="pres">
      <dgm:prSet presAssocID="{168F66F0-481E-4E35-BFD0-1EDA276FA1E6}" presName="root2" presStyleCnt="0"/>
      <dgm:spPr/>
    </dgm:pt>
    <dgm:pt modelId="{C955B9AA-A1B9-41B7-9ACF-4FCC6E976B5C}" type="pres">
      <dgm:prSet presAssocID="{168F66F0-481E-4E35-BFD0-1EDA276FA1E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291E00-ABF5-4253-BD37-8EBF88F741E0}" type="pres">
      <dgm:prSet presAssocID="{168F66F0-481E-4E35-BFD0-1EDA276FA1E6}" presName="level3hierChild" presStyleCnt="0"/>
      <dgm:spPr/>
    </dgm:pt>
  </dgm:ptLst>
  <dgm:cxnLst>
    <dgm:cxn modelId="{A2B14782-9409-4E12-A1E2-5F5A4C03824E}" type="presOf" srcId="{69ED6D90-2232-41C0-AEB6-010AB3C55DC9}" destId="{4BD4C3FE-51AA-43DC-80B6-938947B2B7B3}" srcOrd="1" destOrd="0" presId="urn:microsoft.com/office/officeart/2005/8/layout/hierarchy2"/>
    <dgm:cxn modelId="{9EA249FB-C3E5-47A8-81A1-76E4C84B2A81}" type="presOf" srcId="{0F2B92CA-CA9E-4BBA-8901-15E4C8B378B2}" destId="{A4411F8D-2748-4561-A1FD-90241627B38A}" srcOrd="1" destOrd="0" presId="urn:microsoft.com/office/officeart/2005/8/layout/hierarchy2"/>
    <dgm:cxn modelId="{EA6E35AF-2381-4A06-9BDA-8FF14D9109E9}" type="presOf" srcId="{B8BE266A-B9BC-44A8-BB12-4E903994FC3D}" destId="{3F5E42E0-27DA-467E-AF04-53C0B95B526A}" srcOrd="0" destOrd="0" presId="urn:microsoft.com/office/officeart/2005/8/layout/hierarchy2"/>
    <dgm:cxn modelId="{C2F56C1B-6C49-4161-95A8-DFEF32FDC87F}" type="presOf" srcId="{69ED6D90-2232-41C0-AEB6-010AB3C55DC9}" destId="{BE0DB82B-6BAE-48EF-9858-A34F35ADF97E}" srcOrd="0" destOrd="0" presId="urn:microsoft.com/office/officeart/2005/8/layout/hierarchy2"/>
    <dgm:cxn modelId="{0F674C2E-B8A1-4710-8050-CCC5CC5F2903}" type="presOf" srcId="{0F2B92CA-CA9E-4BBA-8901-15E4C8B378B2}" destId="{D67D5C24-A45B-42D4-B54B-ADFF13D37A0F}" srcOrd="0" destOrd="0" presId="urn:microsoft.com/office/officeart/2005/8/layout/hierarchy2"/>
    <dgm:cxn modelId="{86709C05-1AEF-43B2-857F-272F32F26CF1}" type="presOf" srcId="{DE29E6AE-6620-430F-92B1-6646CECFCA66}" destId="{87B2A3AF-729F-4CC0-BAFF-DBDE6F5CCC28}" srcOrd="0" destOrd="0" presId="urn:microsoft.com/office/officeart/2005/8/layout/hierarchy2"/>
    <dgm:cxn modelId="{856B341A-4BA6-401D-923F-22166A5F620D}" type="presOf" srcId="{1BB0A346-8F30-4D29-80A9-FB5DC163A1E3}" destId="{43C0E7B6-BF7A-4709-9EA0-2FF151F77BA8}" srcOrd="0" destOrd="0" presId="urn:microsoft.com/office/officeart/2005/8/layout/hierarchy2"/>
    <dgm:cxn modelId="{FF9437F3-C81F-49E7-BDF4-B4414457A041}" srcId="{7CD5F2A0-C318-4392-9A2C-C5747866093C}" destId="{B8BE266A-B9BC-44A8-BB12-4E903994FC3D}" srcOrd="0" destOrd="0" parTransId="{ADF72282-FB2A-4FF6-A329-E94AD3517DEB}" sibTransId="{6E469885-5AE4-4975-B6D5-FC33D0BB148A}"/>
    <dgm:cxn modelId="{20D62BC1-5750-4820-8C02-BDAE8443215E}" srcId="{B8BE266A-B9BC-44A8-BB12-4E903994FC3D}" destId="{DE29E6AE-6620-430F-92B1-6646CECFCA66}" srcOrd="0" destOrd="0" parTransId="{0F2B92CA-CA9E-4BBA-8901-15E4C8B378B2}" sibTransId="{096C5360-52AF-4C44-8A52-42848D9CF7DA}"/>
    <dgm:cxn modelId="{46D84ACF-D4C1-4E39-8DFD-1D480E441179}" srcId="{DE29E6AE-6620-430F-92B1-6646CECFCA66}" destId="{1BB0A346-8F30-4D29-80A9-FB5DC163A1E3}" srcOrd="0" destOrd="0" parTransId="{FD02E265-DFC8-4515-9269-59864825889D}" sibTransId="{7696805B-D1F7-4AF1-A00D-FD600C90427A}"/>
    <dgm:cxn modelId="{42911D44-ABC9-48CE-B0FE-5C4A8BCEAA89}" type="presOf" srcId="{FD02E265-DFC8-4515-9269-59864825889D}" destId="{59E60877-5FD1-4C0E-9EF5-0565D73DB5F2}" srcOrd="0" destOrd="0" presId="urn:microsoft.com/office/officeart/2005/8/layout/hierarchy2"/>
    <dgm:cxn modelId="{1D9D7726-8E9F-4DD9-B6C0-B464E7F676CA}" type="presOf" srcId="{168F66F0-481E-4E35-BFD0-1EDA276FA1E6}" destId="{C955B9AA-A1B9-41B7-9ACF-4FCC6E976B5C}" srcOrd="0" destOrd="0" presId="urn:microsoft.com/office/officeart/2005/8/layout/hierarchy2"/>
    <dgm:cxn modelId="{2506073B-8654-458B-97DF-CBE748E67A14}" type="presOf" srcId="{7CD5F2A0-C318-4392-9A2C-C5747866093C}" destId="{AA263DDB-FB61-4205-82A6-1D70C60C7E00}" srcOrd="0" destOrd="0" presId="urn:microsoft.com/office/officeart/2005/8/layout/hierarchy2"/>
    <dgm:cxn modelId="{E6523268-AEE4-412A-8CCA-366774656900}" srcId="{B8BE266A-B9BC-44A8-BB12-4E903994FC3D}" destId="{168F66F0-481E-4E35-BFD0-1EDA276FA1E6}" srcOrd="1" destOrd="0" parTransId="{69ED6D90-2232-41C0-AEB6-010AB3C55DC9}" sibTransId="{47167F47-DC0F-49DA-8193-C7DF62D5CA63}"/>
    <dgm:cxn modelId="{B32DAA56-02E1-47AD-BF5B-3B4BDAFAAC13}" type="presOf" srcId="{FD02E265-DFC8-4515-9269-59864825889D}" destId="{4C731618-77BC-4840-916B-CF2EFC423FAD}" srcOrd="1" destOrd="0" presId="urn:microsoft.com/office/officeart/2005/8/layout/hierarchy2"/>
    <dgm:cxn modelId="{3ED7A10C-26E0-42FB-9F60-863049EB2274}" type="presParOf" srcId="{AA263DDB-FB61-4205-82A6-1D70C60C7E00}" destId="{21288804-FA0D-4655-B407-482E8C3D0D8A}" srcOrd="0" destOrd="0" presId="urn:microsoft.com/office/officeart/2005/8/layout/hierarchy2"/>
    <dgm:cxn modelId="{0A930C00-3373-41BF-9D67-A1D521276752}" type="presParOf" srcId="{21288804-FA0D-4655-B407-482E8C3D0D8A}" destId="{3F5E42E0-27DA-467E-AF04-53C0B95B526A}" srcOrd="0" destOrd="0" presId="urn:microsoft.com/office/officeart/2005/8/layout/hierarchy2"/>
    <dgm:cxn modelId="{789728E4-88F5-4513-A19A-FB62F5AECDA7}" type="presParOf" srcId="{21288804-FA0D-4655-B407-482E8C3D0D8A}" destId="{880EA54C-6BC5-482C-94F6-51811472D51A}" srcOrd="1" destOrd="0" presId="urn:microsoft.com/office/officeart/2005/8/layout/hierarchy2"/>
    <dgm:cxn modelId="{F4F504DB-5E9A-42FF-A507-6581332EAEDE}" type="presParOf" srcId="{880EA54C-6BC5-482C-94F6-51811472D51A}" destId="{D67D5C24-A45B-42D4-B54B-ADFF13D37A0F}" srcOrd="0" destOrd="0" presId="urn:microsoft.com/office/officeart/2005/8/layout/hierarchy2"/>
    <dgm:cxn modelId="{32CC9588-39C6-42AB-A402-ECF463804C55}" type="presParOf" srcId="{D67D5C24-A45B-42D4-B54B-ADFF13D37A0F}" destId="{A4411F8D-2748-4561-A1FD-90241627B38A}" srcOrd="0" destOrd="0" presId="urn:microsoft.com/office/officeart/2005/8/layout/hierarchy2"/>
    <dgm:cxn modelId="{2751B520-BA3C-42FE-BE8F-399B3A176241}" type="presParOf" srcId="{880EA54C-6BC5-482C-94F6-51811472D51A}" destId="{F2716EF5-6B77-4241-9CE8-45135DDED23F}" srcOrd="1" destOrd="0" presId="urn:microsoft.com/office/officeart/2005/8/layout/hierarchy2"/>
    <dgm:cxn modelId="{E8BBFDE5-FAE7-4233-A5CD-DB7DA988C07C}" type="presParOf" srcId="{F2716EF5-6B77-4241-9CE8-45135DDED23F}" destId="{87B2A3AF-729F-4CC0-BAFF-DBDE6F5CCC28}" srcOrd="0" destOrd="0" presId="urn:microsoft.com/office/officeart/2005/8/layout/hierarchy2"/>
    <dgm:cxn modelId="{BCB67BC2-EE6A-4D5B-8644-AEC2E34AD67B}" type="presParOf" srcId="{F2716EF5-6B77-4241-9CE8-45135DDED23F}" destId="{BBEBD773-F217-4CB6-BB1E-12AF919C3439}" srcOrd="1" destOrd="0" presId="urn:microsoft.com/office/officeart/2005/8/layout/hierarchy2"/>
    <dgm:cxn modelId="{A5093EE4-A164-4FE0-A8DF-4553BC169609}" type="presParOf" srcId="{BBEBD773-F217-4CB6-BB1E-12AF919C3439}" destId="{59E60877-5FD1-4C0E-9EF5-0565D73DB5F2}" srcOrd="0" destOrd="0" presId="urn:microsoft.com/office/officeart/2005/8/layout/hierarchy2"/>
    <dgm:cxn modelId="{C4C5C01E-9633-4A39-A43C-567A6978EAB4}" type="presParOf" srcId="{59E60877-5FD1-4C0E-9EF5-0565D73DB5F2}" destId="{4C731618-77BC-4840-916B-CF2EFC423FAD}" srcOrd="0" destOrd="0" presId="urn:microsoft.com/office/officeart/2005/8/layout/hierarchy2"/>
    <dgm:cxn modelId="{26BD525B-7F56-4F4E-A2E8-96E28BB027B1}" type="presParOf" srcId="{BBEBD773-F217-4CB6-BB1E-12AF919C3439}" destId="{4EFCD5F0-F630-413B-A0D7-DCC76B6E9449}" srcOrd="1" destOrd="0" presId="urn:microsoft.com/office/officeart/2005/8/layout/hierarchy2"/>
    <dgm:cxn modelId="{E4079647-583C-4366-A6A9-34DEBEAE73FE}" type="presParOf" srcId="{4EFCD5F0-F630-413B-A0D7-DCC76B6E9449}" destId="{43C0E7B6-BF7A-4709-9EA0-2FF151F77BA8}" srcOrd="0" destOrd="0" presId="urn:microsoft.com/office/officeart/2005/8/layout/hierarchy2"/>
    <dgm:cxn modelId="{74862DB8-0E87-4CAE-96A9-D3F4199B20BF}" type="presParOf" srcId="{4EFCD5F0-F630-413B-A0D7-DCC76B6E9449}" destId="{84828AD1-F0A8-4FF3-BCFD-5E1A9A1C65ED}" srcOrd="1" destOrd="0" presId="urn:microsoft.com/office/officeart/2005/8/layout/hierarchy2"/>
    <dgm:cxn modelId="{5787CC93-9995-4692-9FEC-44095714944A}" type="presParOf" srcId="{880EA54C-6BC5-482C-94F6-51811472D51A}" destId="{BE0DB82B-6BAE-48EF-9858-A34F35ADF97E}" srcOrd="2" destOrd="0" presId="urn:microsoft.com/office/officeart/2005/8/layout/hierarchy2"/>
    <dgm:cxn modelId="{6D4C5736-BE24-438A-8E53-F109C04861E9}" type="presParOf" srcId="{BE0DB82B-6BAE-48EF-9858-A34F35ADF97E}" destId="{4BD4C3FE-51AA-43DC-80B6-938947B2B7B3}" srcOrd="0" destOrd="0" presId="urn:microsoft.com/office/officeart/2005/8/layout/hierarchy2"/>
    <dgm:cxn modelId="{4D964B31-E895-4749-9DF0-E9B58105F272}" type="presParOf" srcId="{880EA54C-6BC5-482C-94F6-51811472D51A}" destId="{FDE24A06-33BE-4FDE-A1FF-73F1B1796D37}" srcOrd="3" destOrd="0" presId="urn:microsoft.com/office/officeart/2005/8/layout/hierarchy2"/>
    <dgm:cxn modelId="{0DB3CB25-1118-4C88-B688-430D90712CFE}" type="presParOf" srcId="{FDE24A06-33BE-4FDE-A1FF-73F1B1796D37}" destId="{C955B9AA-A1B9-41B7-9ACF-4FCC6E976B5C}" srcOrd="0" destOrd="0" presId="urn:microsoft.com/office/officeart/2005/8/layout/hierarchy2"/>
    <dgm:cxn modelId="{A943A572-78FA-4E76-AED5-80D19695BDFD}" type="presParOf" srcId="{FDE24A06-33BE-4FDE-A1FF-73F1B1796D37}" destId="{D2291E00-ABF5-4253-BD37-8EBF88F741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17AE4E-88A8-4D79-984B-83025D1E6554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FE98AF42-360C-4F8C-AADB-FAA57DEB4A4E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رفتار سازمانی</a:t>
          </a:r>
          <a:endParaRPr lang="fa-IR" dirty="0">
            <a:cs typeface="B Mitra" pitchFamily="2" charset="-78"/>
          </a:endParaRPr>
        </a:p>
      </dgm:t>
    </dgm:pt>
    <dgm:pt modelId="{A7280704-73DE-4DE0-AFEC-C43342F5F23D}" type="parTrans" cxnId="{2F8B2E74-DF36-4D75-B5F2-FEC23C57C8DD}">
      <dgm:prSet/>
      <dgm:spPr/>
      <dgm:t>
        <a:bodyPr/>
        <a:lstStyle/>
        <a:p>
          <a:pPr rtl="1"/>
          <a:endParaRPr lang="fa-IR"/>
        </a:p>
      </dgm:t>
    </dgm:pt>
    <dgm:pt modelId="{756B6B4F-D6B7-4927-B707-34A9F259C890}" type="sibTrans" cxnId="{2F8B2E74-DF36-4D75-B5F2-FEC23C57C8DD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A670BB2D-D534-4BA4-8D00-45631656C342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بعد شخصی</a:t>
          </a:r>
          <a:endParaRPr lang="fa-IR" dirty="0">
            <a:cs typeface="B Mitra" pitchFamily="2" charset="-78"/>
          </a:endParaRPr>
        </a:p>
      </dgm:t>
    </dgm:pt>
    <dgm:pt modelId="{D453D160-1106-48E5-91A1-A2675D0C3A19}" type="parTrans" cxnId="{65CC2C64-2768-449E-A631-DFB3B908E0BD}">
      <dgm:prSet/>
      <dgm:spPr/>
      <dgm:t>
        <a:bodyPr/>
        <a:lstStyle/>
        <a:p>
          <a:pPr rtl="1"/>
          <a:endParaRPr lang="fa-IR"/>
        </a:p>
      </dgm:t>
    </dgm:pt>
    <dgm:pt modelId="{AEBF5CE7-9D15-4765-B717-E30B6ADD3ADC}" type="sibTrans" cxnId="{65CC2C64-2768-449E-A631-DFB3B908E0BD}">
      <dgm:prSet/>
      <dgm:spPr/>
      <dgm:t>
        <a:bodyPr/>
        <a:lstStyle/>
        <a:p>
          <a:pPr rtl="1"/>
          <a:endParaRPr lang="fa-IR"/>
        </a:p>
      </dgm:t>
    </dgm:pt>
    <dgm:pt modelId="{5DA1CE9D-014E-4163-B315-C5A96FD7C0A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بعد هنجاری</a:t>
          </a:r>
          <a:endParaRPr lang="fa-IR" dirty="0">
            <a:cs typeface="B Mitra" pitchFamily="2" charset="-78"/>
          </a:endParaRPr>
        </a:p>
      </dgm:t>
    </dgm:pt>
    <dgm:pt modelId="{930D5055-0637-4F7F-8F4B-B82695FEF40B}" type="parTrans" cxnId="{0769A189-BEC9-4EAD-8533-7847FF3ECDD5}">
      <dgm:prSet/>
      <dgm:spPr/>
      <dgm:t>
        <a:bodyPr/>
        <a:lstStyle/>
        <a:p>
          <a:pPr rtl="1"/>
          <a:endParaRPr lang="fa-IR"/>
        </a:p>
      </dgm:t>
    </dgm:pt>
    <dgm:pt modelId="{EBAE5CB6-D523-48A3-8DD6-F8839B5B5C6F}" type="sibTrans" cxnId="{0769A189-BEC9-4EAD-8533-7847FF3ECDD5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2D6299F8-AC84-47F9-A3C7-4A9D126B9FF7}" type="pres">
      <dgm:prSet presAssocID="{D417AE4E-88A8-4D79-984B-83025D1E65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B5842F8-95C0-49C4-A10C-2F4E6850DADE}" type="pres">
      <dgm:prSet presAssocID="{FE98AF42-360C-4F8C-AADB-FAA57DEB4A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6245FA9-4430-4E68-ACA5-716B3C0AF73C}" type="pres">
      <dgm:prSet presAssocID="{756B6B4F-D6B7-4927-B707-34A9F259C890}" presName="sibTrans" presStyleLbl="sibTrans2D1" presStyleIdx="0" presStyleCnt="3" custAng="10806863"/>
      <dgm:spPr>
        <a:prstGeom prst="notchedRightArrow">
          <a:avLst/>
        </a:prstGeom>
      </dgm:spPr>
      <dgm:t>
        <a:bodyPr/>
        <a:lstStyle/>
        <a:p>
          <a:pPr rtl="1"/>
          <a:endParaRPr lang="fa-IR"/>
        </a:p>
      </dgm:t>
    </dgm:pt>
    <dgm:pt modelId="{6D42DBDB-464D-457A-BFB0-4261B93CF3A4}" type="pres">
      <dgm:prSet presAssocID="{756B6B4F-D6B7-4927-B707-34A9F259C890}" presName="connectorText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F64198EB-D94A-4D71-B420-3B66E3ABA630}" type="pres">
      <dgm:prSet presAssocID="{A670BB2D-D534-4BA4-8D00-45631656C3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ACA0623-3FD9-43FB-9725-3994A80BD153}" type="pres">
      <dgm:prSet presAssocID="{AEBF5CE7-9D15-4765-B717-E30B6ADD3ADC}" presName="sibTrans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03759972-3386-4604-A5DF-61C808B7BA68}" type="pres">
      <dgm:prSet presAssocID="{AEBF5CE7-9D15-4765-B717-E30B6ADD3ADC}" presName="connectorText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463B6FF2-2C58-4031-9D8B-654DD0B5664B}" type="pres">
      <dgm:prSet presAssocID="{5DA1CE9D-014E-4163-B315-C5A96FD7C0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DDB418C-BBCA-48BE-93DB-846DDBC7D6D3}" type="pres">
      <dgm:prSet presAssocID="{EBAE5CB6-D523-48A3-8DD6-F8839B5B5C6F}" presName="sibTrans" presStyleLbl="sibTrans2D1" presStyleIdx="2" presStyleCnt="3" custAng="29299"/>
      <dgm:spPr>
        <a:prstGeom prst="notchedRightArrow">
          <a:avLst/>
        </a:prstGeom>
      </dgm:spPr>
      <dgm:t>
        <a:bodyPr/>
        <a:lstStyle/>
        <a:p>
          <a:pPr rtl="1"/>
          <a:endParaRPr lang="fa-IR"/>
        </a:p>
      </dgm:t>
    </dgm:pt>
    <dgm:pt modelId="{D6051B3C-A288-4209-A972-8C7EF1E3FA7F}" type="pres">
      <dgm:prSet presAssocID="{EBAE5CB6-D523-48A3-8DD6-F8839B5B5C6F}" presName="connectorText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0554FD52-C042-4912-8EFE-1D7C92807073}" type="presOf" srcId="{756B6B4F-D6B7-4927-B707-34A9F259C890}" destId="{56245FA9-4430-4E68-ACA5-716B3C0AF73C}" srcOrd="0" destOrd="0" presId="urn:microsoft.com/office/officeart/2005/8/layout/cycle7"/>
    <dgm:cxn modelId="{D3880048-AF39-476F-961B-4AEDD7DA5422}" type="presOf" srcId="{EBAE5CB6-D523-48A3-8DD6-F8839B5B5C6F}" destId="{CDDB418C-BBCA-48BE-93DB-846DDBC7D6D3}" srcOrd="0" destOrd="0" presId="urn:microsoft.com/office/officeart/2005/8/layout/cycle7"/>
    <dgm:cxn modelId="{94C2C042-79D4-4A51-A3EB-B39FC17995B5}" type="presOf" srcId="{EBAE5CB6-D523-48A3-8DD6-F8839B5B5C6F}" destId="{D6051B3C-A288-4209-A972-8C7EF1E3FA7F}" srcOrd="1" destOrd="0" presId="urn:microsoft.com/office/officeart/2005/8/layout/cycle7"/>
    <dgm:cxn modelId="{0769A189-BEC9-4EAD-8533-7847FF3ECDD5}" srcId="{D417AE4E-88A8-4D79-984B-83025D1E6554}" destId="{5DA1CE9D-014E-4163-B315-C5A96FD7C0A0}" srcOrd="2" destOrd="0" parTransId="{930D5055-0637-4F7F-8F4B-B82695FEF40B}" sibTransId="{EBAE5CB6-D523-48A3-8DD6-F8839B5B5C6F}"/>
    <dgm:cxn modelId="{E5F52096-8060-4962-964E-7D169D9BFA62}" type="presOf" srcId="{FE98AF42-360C-4F8C-AADB-FAA57DEB4A4E}" destId="{1B5842F8-95C0-49C4-A10C-2F4E6850DADE}" srcOrd="0" destOrd="0" presId="urn:microsoft.com/office/officeart/2005/8/layout/cycle7"/>
    <dgm:cxn modelId="{BECE68B5-5838-4F37-B1F4-D89EB86DC72F}" type="presOf" srcId="{D417AE4E-88A8-4D79-984B-83025D1E6554}" destId="{2D6299F8-AC84-47F9-A3C7-4A9D126B9FF7}" srcOrd="0" destOrd="0" presId="urn:microsoft.com/office/officeart/2005/8/layout/cycle7"/>
    <dgm:cxn modelId="{F87A9884-71EB-489A-A00D-0A4DC1C19335}" type="presOf" srcId="{AEBF5CE7-9D15-4765-B717-E30B6ADD3ADC}" destId="{6ACA0623-3FD9-43FB-9725-3994A80BD153}" srcOrd="0" destOrd="0" presId="urn:microsoft.com/office/officeart/2005/8/layout/cycle7"/>
    <dgm:cxn modelId="{36A21F1C-4168-47DF-8E3C-2629668EE950}" type="presOf" srcId="{AEBF5CE7-9D15-4765-B717-E30B6ADD3ADC}" destId="{03759972-3386-4604-A5DF-61C808B7BA68}" srcOrd="1" destOrd="0" presId="urn:microsoft.com/office/officeart/2005/8/layout/cycle7"/>
    <dgm:cxn modelId="{C4DF888F-4F11-40BF-954A-BA0D0A4DD6BF}" type="presOf" srcId="{756B6B4F-D6B7-4927-B707-34A9F259C890}" destId="{6D42DBDB-464D-457A-BFB0-4261B93CF3A4}" srcOrd="1" destOrd="0" presId="urn:microsoft.com/office/officeart/2005/8/layout/cycle7"/>
    <dgm:cxn modelId="{65CC2C64-2768-449E-A631-DFB3B908E0BD}" srcId="{D417AE4E-88A8-4D79-984B-83025D1E6554}" destId="{A670BB2D-D534-4BA4-8D00-45631656C342}" srcOrd="1" destOrd="0" parTransId="{D453D160-1106-48E5-91A1-A2675D0C3A19}" sibTransId="{AEBF5CE7-9D15-4765-B717-E30B6ADD3ADC}"/>
    <dgm:cxn modelId="{2F8B2E74-DF36-4D75-B5F2-FEC23C57C8DD}" srcId="{D417AE4E-88A8-4D79-984B-83025D1E6554}" destId="{FE98AF42-360C-4F8C-AADB-FAA57DEB4A4E}" srcOrd="0" destOrd="0" parTransId="{A7280704-73DE-4DE0-AFEC-C43342F5F23D}" sibTransId="{756B6B4F-D6B7-4927-B707-34A9F259C890}"/>
    <dgm:cxn modelId="{476D81D4-7CED-4173-A38F-7095B468BB62}" type="presOf" srcId="{A670BB2D-D534-4BA4-8D00-45631656C342}" destId="{F64198EB-D94A-4D71-B420-3B66E3ABA630}" srcOrd="0" destOrd="0" presId="urn:microsoft.com/office/officeart/2005/8/layout/cycle7"/>
    <dgm:cxn modelId="{0C4FCE68-5477-40F2-A10D-55C20DE08E62}" type="presOf" srcId="{5DA1CE9D-014E-4163-B315-C5A96FD7C0A0}" destId="{463B6FF2-2C58-4031-9D8B-654DD0B5664B}" srcOrd="0" destOrd="0" presId="urn:microsoft.com/office/officeart/2005/8/layout/cycle7"/>
    <dgm:cxn modelId="{3B1D5546-8809-4665-968E-69A0A969C1E1}" type="presParOf" srcId="{2D6299F8-AC84-47F9-A3C7-4A9D126B9FF7}" destId="{1B5842F8-95C0-49C4-A10C-2F4E6850DADE}" srcOrd="0" destOrd="0" presId="urn:microsoft.com/office/officeart/2005/8/layout/cycle7"/>
    <dgm:cxn modelId="{EFE35860-BC9B-46BE-9F6A-C5BC4F89A6BE}" type="presParOf" srcId="{2D6299F8-AC84-47F9-A3C7-4A9D126B9FF7}" destId="{56245FA9-4430-4E68-ACA5-716B3C0AF73C}" srcOrd="1" destOrd="0" presId="urn:microsoft.com/office/officeart/2005/8/layout/cycle7"/>
    <dgm:cxn modelId="{E5F1DCC8-997F-4D10-B639-02E3D768F740}" type="presParOf" srcId="{56245FA9-4430-4E68-ACA5-716B3C0AF73C}" destId="{6D42DBDB-464D-457A-BFB0-4261B93CF3A4}" srcOrd="0" destOrd="0" presId="urn:microsoft.com/office/officeart/2005/8/layout/cycle7"/>
    <dgm:cxn modelId="{A85A3E13-6921-4012-9843-4FB3009F15B5}" type="presParOf" srcId="{2D6299F8-AC84-47F9-A3C7-4A9D126B9FF7}" destId="{F64198EB-D94A-4D71-B420-3B66E3ABA630}" srcOrd="2" destOrd="0" presId="urn:microsoft.com/office/officeart/2005/8/layout/cycle7"/>
    <dgm:cxn modelId="{63A99173-D907-4292-AF5A-447FDA8680B5}" type="presParOf" srcId="{2D6299F8-AC84-47F9-A3C7-4A9D126B9FF7}" destId="{6ACA0623-3FD9-43FB-9725-3994A80BD153}" srcOrd="3" destOrd="0" presId="urn:microsoft.com/office/officeart/2005/8/layout/cycle7"/>
    <dgm:cxn modelId="{9B555586-F581-4983-B34B-BB2B56E7041F}" type="presParOf" srcId="{6ACA0623-3FD9-43FB-9725-3994A80BD153}" destId="{03759972-3386-4604-A5DF-61C808B7BA68}" srcOrd="0" destOrd="0" presId="urn:microsoft.com/office/officeart/2005/8/layout/cycle7"/>
    <dgm:cxn modelId="{B3E54513-FE08-463E-A63E-0320343CA337}" type="presParOf" srcId="{2D6299F8-AC84-47F9-A3C7-4A9D126B9FF7}" destId="{463B6FF2-2C58-4031-9D8B-654DD0B5664B}" srcOrd="4" destOrd="0" presId="urn:microsoft.com/office/officeart/2005/8/layout/cycle7"/>
    <dgm:cxn modelId="{02E4BE79-0BB6-47EB-B8F0-4C1C7CF7CAFE}" type="presParOf" srcId="{2D6299F8-AC84-47F9-A3C7-4A9D126B9FF7}" destId="{CDDB418C-BBCA-48BE-93DB-846DDBC7D6D3}" srcOrd="5" destOrd="0" presId="urn:microsoft.com/office/officeart/2005/8/layout/cycle7"/>
    <dgm:cxn modelId="{ECC6DA11-B5A3-43C9-AAF2-EA4EC7C83389}" type="presParOf" srcId="{CDDB418C-BBCA-48BE-93DB-846DDBC7D6D3}" destId="{D6051B3C-A288-4209-A972-8C7EF1E3FA7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51FC5-3A1A-4B3D-A750-80C928A2622B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FD8ED4D1-4DE3-4509-BCED-1CF367A555D7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ساختار</a:t>
          </a:r>
          <a:endParaRPr lang="fa-IR" dirty="0">
            <a:cs typeface="B Mitra" pitchFamily="2" charset="-78"/>
          </a:endParaRPr>
        </a:p>
      </dgm:t>
    </dgm:pt>
    <dgm:pt modelId="{ECA5A446-5D2E-4B5C-B574-201541F727BD}" type="parTrans" cxnId="{4E03E83A-4F7A-4D67-8196-1CAC34FF7FF0}">
      <dgm:prSet/>
      <dgm:spPr/>
      <dgm:t>
        <a:bodyPr/>
        <a:lstStyle/>
        <a:p>
          <a:pPr rtl="1"/>
          <a:endParaRPr lang="fa-IR"/>
        </a:p>
      </dgm:t>
    </dgm:pt>
    <dgm:pt modelId="{BC872DC5-A3C3-42AE-BE17-12C7F8DC810C}" type="sibTrans" cxnId="{4E03E83A-4F7A-4D67-8196-1CAC34FF7FF0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0D3792B9-AB04-48BD-BDDF-6F7F9516C708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نقش</a:t>
          </a:r>
          <a:endParaRPr lang="fa-IR" dirty="0">
            <a:cs typeface="B Mitra" pitchFamily="2" charset="-78"/>
          </a:endParaRPr>
        </a:p>
      </dgm:t>
    </dgm:pt>
    <dgm:pt modelId="{E5F7A9F7-C529-4E59-92CC-A6F24C1CD336}" type="parTrans" cxnId="{489B800E-0909-4394-A256-9634C8BEAFB7}">
      <dgm:prSet/>
      <dgm:spPr/>
      <dgm:t>
        <a:bodyPr/>
        <a:lstStyle/>
        <a:p>
          <a:pPr rtl="1"/>
          <a:endParaRPr lang="fa-IR"/>
        </a:p>
      </dgm:t>
    </dgm:pt>
    <dgm:pt modelId="{6CC8CEEF-60CE-489C-A6C4-F2E11B118C35}" type="sibTrans" cxnId="{489B800E-0909-4394-A256-9634C8BEAFB7}">
      <dgm:prSet/>
      <dgm:spPr/>
      <dgm:t>
        <a:bodyPr/>
        <a:lstStyle/>
        <a:p>
          <a:pPr rtl="1"/>
          <a:endParaRPr lang="fa-IR">
            <a:cs typeface="B Mitra" pitchFamily="2" charset="-78"/>
          </a:endParaRPr>
        </a:p>
      </dgm:t>
    </dgm:pt>
    <dgm:pt modelId="{CCEC98AD-4EC0-4170-942D-F5A6267B40B2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انتظارات</a:t>
          </a:r>
          <a:endParaRPr lang="fa-IR" dirty="0">
            <a:cs typeface="B Mitra" pitchFamily="2" charset="-78"/>
          </a:endParaRPr>
        </a:p>
      </dgm:t>
    </dgm:pt>
    <dgm:pt modelId="{9567B228-C95D-48E7-AF5D-3868365C39E1}" type="parTrans" cxnId="{4E17B633-CA41-44D6-BDBC-5086B7B0203B}">
      <dgm:prSet/>
      <dgm:spPr/>
      <dgm:t>
        <a:bodyPr/>
        <a:lstStyle/>
        <a:p>
          <a:pPr rtl="1"/>
          <a:endParaRPr lang="fa-IR"/>
        </a:p>
      </dgm:t>
    </dgm:pt>
    <dgm:pt modelId="{11EBABF7-5DFE-4D1E-8842-AB81DBCEBF39}" type="sibTrans" cxnId="{4E17B633-CA41-44D6-BDBC-5086B7B0203B}">
      <dgm:prSet/>
      <dgm:spPr/>
      <dgm:t>
        <a:bodyPr/>
        <a:lstStyle/>
        <a:p>
          <a:pPr rtl="1"/>
          <a:endParaRPr lang="fa-IR"/>
        </a:p>
      </dgm:t>
    </dgm:pt>
    <dgm:pt modelId="{BB06987F-602B-4090-ABA1-FF9E26EFFAB4}" type="pres">
      <dgm:prSet presAssocID="{B7051FC5-3A1A-4B3D-A750-80C928A2622B}" presName="linearFlow" presStyleCnt="0">
        <dgm:presLayoutVars>
          <dgm:resizeHandles val="exact"/>
        </dgm:presLayoutVars>
      </dgm:prSet>
      <dgm:spPr/>
    </dgm:pt>
    <dgm:pt modelId="{43EA1156-7FB1-4524-A0E9-06EC892096FB}" type="pres">
      <dgm:prSet presAssocID="{FD8ED4D1-4DE3-4509-BCED-1CF367A555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A553A0-D7DE-42D4-A575-C2C4780554AB}" type="pres">
      <dgm:prSet presAssocID="{BC872DC5-A3C3-42AE-BE17-12C7F8DC810C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3C940A89-1849-4F05-AB06-0C0F1BC6F165}" type="pres">
      <dgm:prSet presAssocID="{BC872DC5-A3C3-42AE-BE17-12C7F8DC810C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8872B21E-2F68-4A08-8864-A4875A4E05FE}" type="pres">
      <dgm:prSet presAssocID="{0D3792B9-AB04-48BD-BDDF-6F7F9516C7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36D967-A39E-498F-962F-BF9CD07ECD14}" type="pres">
      <dgm:prSet presAssocID="{6CC8CEEF-60CE-489C-A6C4-F2E11B118C35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986BA133-42FF-451F-B1F3-3B11DA76180B}" type="pres">
      <dgm:prSet presAssocID="{6CC8CEEF-60CE-489C-A6C4-F2E11B118C35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99898249-B996-49F5-84D4-363AA132379E}" type="pres">
      <dgm:prSet presAssocID="{CCEC98AD-4EC0-4170-942D-F5A6267B40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DFB0C90-DB5B-41C4-8125-F6D4C4E0E58A}" type="presOf" srcId="{0D3792B9-AB04-48BD-BDDF-6F7F9516C708}" destId="{8872B21E-2F68-4A08-8864-A4875A4E05FE}" srcOrd="0" destOrd="0" presId="urn:microsoft.com/office/officeart/2005/8/layout/process2"/>
    <dgm:cxn modelId="{CE921CB7-4F0D-4750-8FA0-02AA2868B518}" type="presOf" srcId="{FD8ED4D1-4DE3-4509-BCED-1CF367A555D7}" destId="{43EA1156-7FB1-4524-A0E9-06EC892096FB}" srcOrd="0" destOrd="0" presId="urn:microsoft.com/office/officeart/2005/8/layout/process2"/>
    <dgm:cxn modelId="{4E03E83A-4F7A-4D67-8196-1CAC34FF7FF0}" srcId="{B7051FC5-3A1A-4B3D-A750-80C928A2622B}" destId="{FD8ED4D1-4DE3-4509-BCED-1CF367A555D7}" srcOrd="0" destOrd="0" parTransId="{ECA5A446-5D2E-4B5C-B574-201541F727BD}" sibTransId="{BC872DC5-A3C3-42AE-BE17-12C7F8DC810C}"/>
    <dgm:cxn modelId="{4E17B633-CA41-44D6-BDBC-5086B7B0203B}" srcId="{B7051FC5-3A1A-4B3D-A750-80C928A2622B}" destId="{CCEC98AD-4EC0-4170-942D-F5A6267B40B2}" srcOrd="2" destOrd="0" parTransId="{9567B228-C95D-48E7-AF5D-3868365C39E1}" sibTransId="{11EBABF7-5DFE-4D1E-8842-AB81DBCEBF39}"/>
    <dgm:cxn modelId="{0135E58C-3807-450C-BE88-6AC03355F37C}" type="presOf" srcId="{BC872DC5-A3C3-42AE-BE17-12C7F8DC810C}" destId="{EAA553A0-D7DE-42D4-A575-C2C4780554AB}" srcOrd="0" destOrd="0" presId="urn:microsoft.com/office/officeart/2005/8/layout/process2"/>
    <dgm:cxn modelId="{489B800E-0909-4394-A256-9634C8BEAFB7}" srcId="{B7051FC5-3A1A-4B3D-A750-80C928A2622B}" destId="{0D3792B9-AB04-48BD-BDDF-6F7F9516C708}" srcOrd="1" destOrd="0" parTransId="{E5F7A9F7-C529-4E59-92CC-A6F24C1CD336}" sibTransId="{6CC8CEEF-60CE-489C-A6C4-F2E11B118C35}"/>
    <dgm:cxn modelId="{F49F2376-D17D-47A1-B7AB-0C9C650BD92C}" type="presOf" srcId="{B7051FC5-3A1A-4B3D-A750-80C928A2622B}" destId="{BB06987F-602B-4090-ABA1-FF9E26EFFAB4}" srcOrd="0" destOrd="0" presId="urn:microsoft.com/office/officeart/2005/8/layout/process2"/>
    <dgm:cxn modelId="{4E7098F4-A1C7-4B14-BF6B-87F7AAFCD979}" type="presOf" srcId="{BC872DC5-A3C3-42AE-BE17-12C7F8DC810C}" destId="{3C940A89-1849-4F05-AB06-0C0F1BC6F165}" srcOrd="1" destOrd="0" presId="urn:microsoft.com/office/officeart/2005/8/layout/process2"/>
    <dgm:cxn modelId="{299F6C72-C0CF-4635-9695-BF80E4DBFC75}" type="presOf" srcId="{6CC8CEEF-60CE-489C-A6C4-F2E11B118C35}" destId="{8B36D967-A39E-498F-962F-BF9CD07ECD14}" srcOrd="0" destOrd="0" presId="urn:microsoft.com/office/officeart/2005/8/layout/process2"/>
    <dgm:cxn modelId="{D89295E6-C3C3-4DF0-A3A1-CF24A89A329E}" type="presOf" srcId="{6CC8CEEF-60CE-489C-A6C4-F2E11B118C35}" destId="{986BA133-42FF-451F-B1F3-3B11DA76180B}" srcOrd="1" destOrd="0" presId="urn:microsoft.com/office/officeart/2005/8/layout/process2"/>
    <dgm:cxn modelId="{4EE153BB-39A3-41DF-A3F5-CA8C033C3090}" type="presOf" srcId="{CCEC98AD-4EC0-4170-942D-F5A6267B40B2}" destId="{99898249-B996-49F5-84D4-363AA132379E}" srcOrd="0" destOrd="0" presId="urn:microsoft.com/office/officeart/2005/8/layout/process2"/>
    <dgm:cxn modelId="{295C5B9C-FC6C-44F0-9979-E4331B7021C9}" type="presParOf" srcId="{BB06987F-602B-4090-ABA1-FF9E26EFFAB4}" destId="{43EA1156-7FB1-4524-A0E9-06EC892096FB}" srcOrd="0" destOrd="0" presId="urn:microsoft.com/office/officeart/2005/8/layout/process2"/>
    <dgm:cxn modelId="{6898BF14-E951-4639-8073-F1228FBA6236}" type="presParOf" srcId="{BB06987F-602B-4090-ABA1-FF9E26EFFAB4}" destId="{EAA553A0-D7DE-42D4-A575-C2C4780554AB}" srcOrd="1" destOrd="0" presId="urn:microsoft.com/office/officeart/2005/8/layout/process2"/>
    <dgm:cxn modelId="{11C19A7D-FDC5-40C6-B399-FA147A2A2D42}" type="presParOf" srcId="{EAA553A0-D7DE-42D4-A575-C2C4780554AB}" destId="{3C940A89-1849-4F05-AB06-0C0F1BC6F165}" srcOrd="0" destOrd="0" presId="urn:microsoft.com/office/officeart/2005/8/layout/process2"/>
    <dgm:cxn modelId="{57322CED-F3F2-4A99-ACF5-4206455DAFDE}" type="presParOf" srcId="{BB06987F-602B-4090-ABA1-FF9E26EFFAB4}" destId="{8872B21E-2F68-4A08-8864-A4875A4E05FE}" srcOrd="2" destOrd="0" presId="urn:microsoft.com/office/officeart/2005/8/layout/process2"/>
    <dgm:cxn modelId="{90A96074-18FA-4C81-83D2-90D518823BA5}" type="presParOf" srcId="{BB06987F-602B-4090-ABA1-FF9E26EFFAB4}" destId="{8B36D967-A39E-498F-962F-BF9CD07ECD14}" srcOrd="3" destOrd="0" presId="urn:microsoft.com/office/officeart/2005/8/layout/process2"/>
    <dgm:cxn modelId="{3316CB80-B291-4058-AC46-5D55723F9CEA}" type="presParOf" srcId="{8B36D967-A39E-498F-962F-BF9CD07ECD14}" destId="{986BA133-42FF-451F-B1F3-3B11DA76180B}" srcOrd="0" destOrd="0" presId="urn:microsoft.com/office/officeart/2005/8/layout/process2"/>
    <dgm:cxn modelId="{F6371D02-8D78-4B06-915C-447FC10F6FD9}" type="presParOf" srcId="{BB06987F-602B-4090-ABA1-FF9E26EFFAB4}" destId="{99898249-B996-49F5-84D4-363AA132379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9A4DE-B25B-4384-B5F7-BF456B7C5B6B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استبدادی</a:t>
          </a:r>
          <a:endParaRPr lang="en-US" sz="4400" kern="1200" dirty="0"/>
        </a:p>
      </dsp:txBody>
      <dsp:txXfrm rot="5400000">
        <a:off x="0" y="0"/>
        <a:ext cx="3048000" cy="1524000"/>
      </dsp:txXfrm>
    </dsp:sp>
    <dsp:sp modelId="{FCB966D7-D017-45F7-B3F7-2376512ABD5D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ایده آل</a:t>
          </a:r>
          <a:endParaRPr lang="en-US" sz="4400" kern="1200" dirty="0"/>
        </a:p>
      </dsp:txBody>
      <dsp:txXfrm>
        <a:off x="3048000" y="0"/>
        <a:ext cx="3048000" cy="1524000"/>
      </dsp:txXfrm>
    </dsp:sp>
    <dsp:sp modelId="{C91EB548-682E-47F3-AAE4-C3A24B9C6598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آشفته</a:t>
          </a:r>
          <a:endParaRPr lang="en-US" sz="4400" kern="1200" dirty="0"/>
        </a:p>
      </dsp:txBody>
      <dsp:txXfrm rot="10800000">
        <a:off x="0" y="2539999"/>
        <a:ext cx="3048000" cy="1524000"/>
      </dsp:txXfrm>
    </dsp:sp>
    <dsp:sp modelId="{92A5E28B-D49F-41BF-9628-C2DBC6B6A259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smtClean="0"/>
            <a:t>حرفه ای</a:t>
          </a:r>
          <a:endParaRPr lang="en-US" sz="4400" kern="1200" dirty="0"/>
        </a:p>
      </dsp:txBody>
      <dsp:txXfrm rot="-5400000">
        <a:off x="3048000" y="2539999"/>
        <a:ext cx="3048000" cy="1524000"/>
      </dsp:txXfrm>
    </dsp:sp>
    <dsp:sp modelId="{B043F69D-AC74-406F-BA8B-3DB65E74C0FC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متعادل</a:t>
          </a:r>
          <a:endParaRPr lang="en-US" sz="4400" kern="1200" dirty="0"/>
        </a:p>
      </dsp:txBody>
      <dsp:txXfrm>
        <a:off x="2183197" y="1573596"/>
        <a:ext cx="1729606" cy="916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A568B-9EC4-44E0-B18A-C1D9D39D0727}">
      <dsp:nvSpPr>
        <dsp:cNvPr id="0" name=""/>
        <dsp:cNvSpPr/>
      </dsp:nvSpPr>
      <dsp:spPr>
        <a:xfrm>
          <a:off x="1159549" y="0"/>
          <a:ext cx="1719500" cy="9552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Mitra" pitchFamily="2" charset="-78"/>
            </a:rPr>
            <a:t>افراد</a:t>
          </a:r>
          <a:endParaRPr lang="fa-IR" sz="2200" kern="1200" dirty="0">
            <a:cs typeface="B Mitra" pitchFamily="2" charset="-78"/>
          </a:endParaRPr>
        </a:p>
      </dsp:txBody>
      <dsp:txXfrm>
        <a:off x="1187528" y="27979"/>
        <a:ext cx="1663542" cy="899320"/>
      </dsp:txXfrm>
    </dsp:sp>
    <dsp:sp modelId="{A36A31B0-CC20-4D6E-890D-D42100E72D91}">
      <dsp:nvSpPr>
        <dsp:cNvPr id="0" name=""/>
        <dsp:cNvSpPr/>
      </dsp:nvSpPr>
      <dsp:spPr>
        <a:xfrm rot="5400000">
          <a:off x="1840185" y="979159"/>
          <a:ext cx="358229" cy="42987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>
            <a:cs typeface="B Mitra" pitchFamily="2" charset="-78"/>
          </a:endParaRPr>
        </a:p>
      </dsp:txBody>
      <dsp:txXfrm rot="-5400000">
        <a:off x="1890338" y="1014982"/>
        <a:ext cx="257925" cy="250760"/>
      </dsp:txXfrm>
    </dsp:sp>
    <dsp:sp modelId="{AEE68EE8-C62A-4EDC-8085-8260EF8390B6}">
      <dsp:nvSpPr>
        <dsp:cNvPr id="0" name=""/>
        <dsp:cNvSpPr/>
      </dsp:nvSpPr>
      <dsp:spPr>
        <a:xfrm>
          <a:off x="1159549" y="1432917"/>
          <a:ext cx="1719500" cy="9552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Mitra" pitchFamily="2" charset="-78"/>
            </a:rPr>
            <a:t>شخصیت</a:t>
          </a:r>
          <a:endParaRPr lang="fa-IR" sz="2200" kern="1200" dirty="0">
            <a:cs typeface="B Mitra" pitchFamily="2" charset="-78"/>
          </a:endParaRPr>
        </a:p>
      </dsp:txBody>
      <dsp:txXfrm>
        <a:off x="1187528" y="1460896"/>
        <a:ext cx="1663542" cy="899320"/>
      </dsp:txXfrm>
    </dsp:sp>
    <dsp:sp modelId="{4F38424E-A76D-419B-9CBB-833F189EC0BA}">
      <dsp:nvSpPr>
        <dsp:cNvPr id="0" name=""/>
        <dsp:cNvSpPr/>
      </dsp:nvSpPr>
      <dsp:spPr>
        <a:xfrm rot="5400000">
          <a:off x="1840185" y="2412076"/>
          <a:ext cx="358229" cy="42987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>
            <a:cs typeface="B Mitra" pitchFamily="2" charset="-78"/>
          </a:endParaRPr>
        </a:p>
      </dsp:txBody>
      <dsp:txXfrm rot="-5400000">
        <a:off x="1890338" y="2447899"/>
        <a:ext cx="257925" cy="250760"/>
      </dsp:txXfrm>
    </dsp:sp>
    <dsp:sp modelId="{8BE8BAD8-4701-418F-82ED-4A2284BF6C66}">
      <dsp:nvSpPr>
        <dsp:cNvPr id="0" name=""/>
        <dsp:cNvSpPr/>
      </dsp:nvSpPr>
      <dsp:spPr>
        <a:xfrm>
          <a:off x="1159549" y="2865834"/>
          <a:ext cx="1719500" cy="9552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Mitra" pitchFamily="2" charset="-78"/>
            </a:rPr>
            <a:t>نیازها- پیش آمادگیها</a:t>
          </a:r>
          <a:endParaRPr lang="fa-IR" sz="2200" kern="1200" dirty="0">
            <a:cs typeface="B Mitra" pitchFamily="2" charset="-78"/>
          </a:endParaRPr>
        </a:p>
      </dsp:txBody>
      <dsp:txXfrm>
        <a:off x="1187528" y="2893813"/>
        <a:ext cx="1663542" cy="899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650CF-9B36-430A-8DF7-3DC273289849}">
      <dsp:nvSpPr>
        <dsp:cNvPr id="0" name=""/>
        <dsp:cNvSpPr/>
      </dsp:nvSpPr>
      <dsp:spPr>
        <a:xfrm rot="10800000">
          <a:off x="6863854" y="76127"/>
          <a:ext cx="1640383" cy="10438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Mitra" pitchFamily="2" charset="-78"/>
            </a:rPr>
            <a:t>هنجار مدار</a:t>
          </a:r>
          <a:endParaRPr lang="fa-IR" sz="2100" kern="1200" dirty="0">
            <a:cs typeface="B Mitra" pitchFamily="2" charset="-78"/>
          </a:endParaRPr>
        </a:p>
      </dsp:txBody>
      <dsp:txXfrm rot="-5400000">
        <a:off x="7162106" y="299815"/>
        <a:ext cx="1043880" cy="596503"/>
      </dsp:txXfrm>
    </dsp:sp>
    <dsp:sp modelId="{F32EDB4F-704F-4602-93D1-E61E900F9245}">
      <dsp:nvSpPr>
        <dsp:cNvPr id="0" name=""/>
        <dsp:cNvSpPr/>
      </dsp:nvSpPr>
      <dsp:spPr>
        <a:xfrm rot="5400000">
          <a:off x="2996605" y="-2920478"/>
          <a:ext cx="969317" cy="6962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تاکید بر بعد هنجاری و انتظارات ، تکیه بر مقررات و رویه ها</a:t>
          </a:r>
          <a:endParaRPr lang="fa-IR" sz="2400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معمولا تعارضات نقش وجود دارد . </a:t>
          </a:r>
          <a:endParaRPr lang="fa-IR" sz="2400" kern="1200" dirty="0">
            <a:cs typeface="B Mitra" pitchFamily="2" charset="-78"/>
          </a:endParaRPr>
        </a:p>
      </dsp:txBody>
      <dsp:txXfrm rot="-5400000">
        <a:off x="0" y="123445"/>
        <a:ext cx="6915209" cy="874681"/>
      </dsp:txXfrm>
    </dsp:sp>
    <dsp:sp modelId="{5F13616F-0799-45D1-9174-E51118DA5B68}">
      <dsp:nvSpPr>
        <dsp:cNvPr id="0" name=""/>
        <dsp:cNvSpPr/>
      </dsp:nvSpPr>
      <dsp:spPr>
        <a:xfrm rot="10800000">
          <a:off x="6863854" y="1498407"/>
          <a:ext cx="1640383" cy="1043880"/>
        </a:xfrm>
        <a:prstGeom prst="chevron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11429" cap="flat" cmpd="sng" algn="ctr">
          <a:solidFill>
            <a:schemeClr val="accent5">
              <a:hueOff val="-2510283"/>
              <a:satOff val="20547"/>
              <a:lumOff val="-333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Mitra" pitchFamily="2" charset="-78"/>
            </a:rPr>
            <a:t>فرد مدار</a:t>
          </a:r>
          <a:endParaRPr lang="fa-IR" sz="2100" kern="1200" dirty="0">
            <a:cs typeface="B Mitra" pitchFamily="2" charset="-78"/>
          </a:endParaRPr>
        </a:p>
      </dsp:txBody>
      <dsp:txXfrm rot="-5400000">
        <a:off x="7162106" y="1722095"/>
        <a:ext cx="1043880" cy="596503"/>
      </dsp:txXfrm>
    </dsp:sp>
    <dsp:sp modelId="{200E47B5-95CD-4E0B-9D8B-26A3E619974C}">
      <dsp:nvSpPr>
        <dsp:cNvPr id="0" name=""/>
        <dsp:cNvSpPr/>
      </dsp:nvSpPr>
      <dsp:spPr>
        <a:xfrm rot="5400000">
          <a:off x="2967285" y="-1425499"/>
          <a:ext cx="969317" cy="69038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-2510283"/>
              <a:satOff val="20547"/>
              <a:lumOff val="-333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تکیه بر بعد شخصی ، انگیزه و نیازهای کارکنان ، میدان دادن به نیروها</a:t>
          </a:r>
          <a:endParaRPr lang="fa-IR" sz="2400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احتمال وجود تعارض نقش – شخصیت و کم توجهی به انتظارات سازمانی</a:t>
          </a:r>
          <a:endParaRPr lang="fa-IR" sz="2400" kern="1200" dirty="0">
            <a:cs typeface="B Mitra" pitchFamily="2" charset="-78"/>
          </a:endParaRPr>
        </a:p>
      </dsp:txBody>
      <dsp:txXfrm rot="-5400000">
        <a:off x="-1" y="1589105"/>
        <a:ext cx="6856571" cy="874681"/>
      </dsp:txXfrm>
    </dsp:sp>
    <dsp:sp modelId="{1694351E-3A6B-4EA4-97CE-BD04DCA5A441}">
      <dsp:nvSpPr>
        <dsp:cNvPr id="0" name=""/>
        <dsp:cNvSpPr/>
      </dsp:nvSpPr>
      <dsp:spPr>
        <a:xfrm rot="10800000">
          <a:off x="6863854" y="3007447"/>
          <a:ext cx="1640383" cy="1043880"/>
        </a:xfrm>
        <a:prstGeom prst="chevron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Mitra" pitchFamily="2" charset="-78"/>
            </a:rPr>
            <a:t>موقعیت مدار</a:t>
          </a:r>
          <a:endParaRPr lang="fa-IR" sz="2100" kern="1200" dirty="0">
            <a:cs typeface="B Mitra" pitchFamily="2" charset="-78"/>
          </a:endParaRPr>
        </a:p>
      </dsp:txBody>
      <dsp:txXfrm rot="-5400000">
        <a:off x="7162106" y="3231135"/>
        <a:ext cx="1043880" cy="596503"/>
      </dsp:txXfrm>
    </dsp:sp>
    <dsp:sp modelId="{70ADB0C2-8940-458C-ACEB-A988EBCB75AA}">
      <dsp:nvSpPr>
        <dsp:cNvPr id="0" name=""/>
        <dsp:cNvSpPr/>
      </dsp:nvSpPr>
      <dsp:spPr>
        <a:xfrm rot="5400000">
          <a:off x="2874852" y="132594"/>
          <a:ext cx="969317" cy="6719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سبکی متغیر ، متکی بر اقتضای وضعیت و شرایط ، متکی بر موقعیت</a:t>
          </a:r>
          <a:endParaRPr lang="fa-IR" sz="2400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متکی بودن بر تشخیص مدیر</a:t>
          </a:r>
          <a:endParaRPr lang="fa-IR" sz="2400" kern="1200" dirty="0">
            <a:cs typeface="B Mitra" pitchFamily="2" charset="-78"/>
          </a:endParaRPr>
        </a:p>
      </dsp:txBody>
      <dsp:txXfrm rot="-5400000">
        <a:off x="0" y="3054764"/>
        <a:ext cx="6671703" cy="8746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DF1FB-F224-4840-B8A2-127760ABD247}">
      <dsp:nvSpPr>
        <dsp:cNvPr id="0" name=""/>
        <dsp:cNvSpPr/>
      </dsp:nvSpPr>
      <dsp:spPr>
        <a:xfrm rot="10800000">
          <a:off x="0" y="0"/>
          <a:ext cx="8504238" cy="653142"/>
        </a:xfrm>
        <a:prstGeom prst="trapezoid">
          <a:avLst>
            <a:gd name="adj" fmla="val 93003"/>
          </a:avLst>
        </a:prstGeom>
        <a:solidFill>
          <a:schemeClr val="bg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مشتری ها و مراجعان</a:t>
          </a:r>
          <a:endParaRPr lang="fa-IR" sz="2400" kern="1200" dirty="0">
            <a:cs typeface="B Mitra" pitchFamily="2" charset="-78"/>
          </a:endParaRPr>
        </a:p>
      </dsp:txBody>
      <dsp:txXfrm rot="-10800000">
        <a:off x="1488241" y="0"/>
        <a:ext cx="5527754" cy="653142"/>
      </dsp:txXfrm>
    </dsp:sp>
    <dsp:sp modelId="{6D96D4D4-0BD6-4B64-A730-80EBD2564326}">
      <dsp:nvSpPr>
        <dsp:cNvPr id="0" name=""/>
        <dsp:cNvSpPr/>
      </dsp:nvSpPr>
      <dsp:spPr>
        <a:xfrm rot="10800000">
          <a:off x="2452124" y="653142"/>
          <a:ext cx="3599989" cy="653142"/>
        </a:xfrm>
        <a:prstGeom prst="downArrow">
          <a:avLst/>
        </a:prstGeom>
        <a:noFill/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cs typeface="B Mitra" pitchFamily="2" charset="-78"/>
            </a:rPr>
            <a:t>خدمت رسانی</a:t>
          </a:r>
          <a:endParaRPr lang="fa-IR" sz="2400" kern="1200" dirty="0">
            <a:solidFill>
              <a:srgbClr xmlns:mc="http://schemas.openxmlformats.org/markup-compatibility/2006" xmlns:a14="http://schemas.microsoft.com/office/drawing/2010/main" val="FF0000" mc:Ignorable=""/>
            </a:solidFill>
            <a:cs typeface="B Mitra" pitchFamily="2" charset="-78"/>
          </a:endParaRPr>
        </a:p>
      </dsp:txBody>
      <dsp:txXfrm rot="-10800000">
        <a:off x="3082122" y="653142"/>
        <a:ext cx="2339993" cy="653142"/>
      </dsp:txXfrm>
    </dsp:sp>
    <dsp:sp modelId="{A8E0467D-EEB2-4ACC-BB8B-C80A2369E8CD}">
      <dsp:nvSpPr>
        <dsp:cNvPr id="0" name=""/>
        <dsp:cNvSpPr/>
      </dsp:nvSpPr>
      <dsp:spPr>
        <a:xfrm rot="10800000">
          <a:off x="1214891" y="1306285"/>
          <a:ext cx="6074455" cy="653142"/>
        </a:xfrm>
        <a:prstGeom prst="trapezoid">
          <a:avLst>
            <a:gd name="adj" fmla="val 93003"/>
          </a:avLst>
        </a:prstGeom>
        <a:solidFill>
          <a:schemeClr val="bg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کارکنان عملیاتی</a:t>
          </a:r>
          <a:endParaRPr lang="fa-IR" sz="2400" kern="1200" dirty="0">
            <a:cs typeface="B Mitra" pitchFamily="2" charset="-78"/>
          </a:endParaRPr>
        </a:p>
      </dsp:txBody>
      <dsp:txXfrm rot="-10800000">
        <a:off x="2277920" y="1306285"/>
        <a:ext cx="3948396" cy="653142"/>
      </dsp:txXfrm>
    </dsp:sp>
    <dsp:sp modelId="{71FF6662-A9F5-4AE7-9341-96593F01CBF7}">
      <dsp:nvSpPr>
        <dsp:cNvPr id="0" name=""/>
        <dsp:cNvSpPr/>
      </dsp:nvSpPr>
      <dsp:spPr>
        <a:xfrm rot="10800000">
          <a:off x="2452111" y="1959428"/>
          <a:ext cx="3600014" cy="653142"/>
        </a:xfrm>
        <a:prstGeom prst="downArrow">
          <a:avLst/>
        </a:prstGeom>
        <a:noFill/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cs typeface="B Mitra" pitchFamily="2" charset="-78"/>
            </a:rPr>
            <a:t>پشتیبانی</a:t>
          </a:r>
          <a:endParaRPr lang="fa-IR" sz="2400" kern="1200" dirty="0">
            <a:solidFill>
              <a:srgbClr xmlns:mc="http://schemas.openxmlformats.org/markup-compatibility/2006" xmlns:a14="http://schemas.microsoft.com/office/drawing/2010/main" val="FF0000" mc:Ignorable=""/>
            </a:solidFill>
            <a:cs typeface="B Mitra" pitchFamily="2" charset="-78"/>
          </a:endParaRPr>
        </a:p>
      </dsp:txBody>
      <dsp:txXfrm rot="-10800000">
        <a:off x="3667116" y="1959428"/>
        <a:ext cx="1170005" cy="489857"/>
      </dsp:txXfrm>
    </dsp:sp>
    <dsp:sp modelId="{C0E6BB22-56E8-4156-94BA-BF23038EB147}">
      <dsp:nvSpPr>
        <dsp:cNvPr id="0" name=""/>
        <dsp:cNvSpPr/>
      </dsp:nvSpPr>
      <dsp:spPr>
        <a:xfrm rot="10800000">
          <a:off x="2429782" y="2612571"/>
          <a:ext cx="3644673" cy="653142"/>
        </a:xfrm>
        <a:prstGeom prst="trapezoid">
          <a:avLst>
            <a:gd name="adj" fmla="val 93003"/>
          </a:avLst>
        </a:prstGeom>
        <a:solidFill>
          <a:schemeClr val="bg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مدیران و رهبران تیمی</a:t>
          </a:r>
          <a:endParaRPr lang="fa-IR" sz="2400" kern="1200" dirty="0">
            <a:cs typeface="B Mitra" pitchFamily="2" charset="-78"/>
          </a:endParaRPr>
        </a:p>
      </dsp:txBody>
      <dsp:txXfrm rot="-10800000">
        <a:off x="3067600" y="2612571"/>
        <a:ext cx="2369037" cy="653142"/>
      </dsp:txXfrm>
    </dsp:sp>
    <dsp:sp modelId="{98420390-9EF8-4D7F-9778-35AB012936DB}">
      <dsp:nvSpPr>
        <dsp:cNvPr id="0" name=""/>
        <dsp:cNvSpPr/>
      </dsp:nvSpPr>
      <dsp:spPr>
        <a:xfrm rot="10800000">
          <a:off x="3037227" y="3265714"/>
          <a:ext cx="2429782" cy="653142"/>
        </a:xfrm>
        <a:prstGeom prst="downArrow">
          <a:avLst/>
        </a:prstGeom>
        <a:solidFill>
          <a:schemeClr val="bg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cs typeface="B Mitra" pitchFamily="2" charset="-78"/>
            </a:rPr>
            <a:t>تبیین ماموریت ها</a:t>
          </a:r>
          <a:endParaRPr lang="fa-IR" sz="1400" kern="1200" dirty="0">
            <a:solidFill>
              <a:srgbClr xmlns:mc="http://schemas.openxmlformats.org/markup-compatibility/2006" xmlns:a14="http://schemas.microsoft.com/office/drawing/2010/main" val="FF0000" mc:Ignorable=""/>
            </a:solidFill>
            <a:cs typeface="B Mitra" pitchFamily="2" charset="-78"/>
          </a:endParaRPr>
        </a:p>
      </dsp:txBody>
      <dsp:txXfrm rot="-10800000">
        <a:off x="3857279" y="3265714"/>
        <a:ext cx="789679" cy="489857"/>
      </dsp:txXfrm>
    </dsp:sp>
    <dsp:sp modelId="{4678729C-C102-4BA9-80AE-8C15AA3BBA42}">
      <dsp:nvSpPr>
        <dsp:cNvPr id="0" name=""/>
        <dsp:cNvSpPr/>
      </dsp:nvSpPr>
      <dsp:spPr>
        <a:xfrm rot="10800000">
          <a:off x="3644673" y="3918857"/>
          <a:ext cx="1214891" cy="653142"/>
        </a:xfrm>
        <a:prstGeom prst="trapezoid">
          <a:avLst>
            <a:gd name="adj" fmla="val 93003"/>
          </a:avLst>
        </a:prstGeom>
        <a:solidFill>
          <a:schemeClr val="bg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مدیران رده بالا</a:t>
          </a:r>
          <a:endParaRPr lang="fa-IR" sz="2400" kern="1200" dirty="0">
            <a:cs typeface="B Mitra" pitchFamily="2" charset="-78"/>
          </a:endParaRPr>
        </a:p>
      </dsp:txBody>
      <dsp:txXfrm rot="-10800000">
        <a:off x="3644673" y="3918857"/>
        <a:ext cx="1214891" cy="653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842F8-95C0-49C4-A10C-2F4E6850DADE}">
      <dsp:nvSpPr>
        <dsp:cNvPr id="0" name=""/>
        <dsp:cNvSpPr/>
      </dsp:nvSpPr>
      <dsp:spPr>
        <a:xfrm>
          <a:off x="3068667" y="1441"/>
          <a:ext cx="2366902" cy="11834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>
              <a:cs typeface="B Mitra" pitchFamily="2" charset="-78"/>
            </a:rPr>
            <a:t>رفتار سازمانی</a:t>
          </a:r>
          <a:endParaRPr lang="fa-IR" sz="4200" kern="1200" dirty="0">
            <a:cs typeface="B Mitra" pitchFamily="2" charset="-78"/>
          </a:endParaRPr>
        </a:p>
      </dsp:txBody>
      <dsp:txXfrm>
        <a:off x="3103329" y="36103"/>
        <a:ext cx="2297578" cy="1114127"/>
      </dsp:txXfrm>
    </dsp:sp>
    <dsp:sp modelId="{56245FA9-4430-4E68-ACA5-716B3C0AF73C}">
      <dsp:nvSpPr>
        <dsp:cNvPr id="0" name=""/>
        <dsp:cNvSpPr/>
      </dsp:nvSpPr>
      <dsp:spPr>
        <a:xfrm rot="14406863">
          <a:off x="4612465" y="2078896"/>
          <a:ext cx="1234023" cy="414207"/>
        </a:xfrm>
        <a:prstGeom prst="notched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>
            <a:cs typeface="B Mitra" pitchFamily="2" charset="-78"/>
          </a:endParaRPr>
        </a:p>
      </dsp:txBody>
      <dsp:txXfrm>
        <a:off x="4736727" y="2161737"/>
        <a:ext cx="985499" cy="248525"/>
      </dsp:txXfrm>
    </dsp:sp>
    <dsp:sp modelId="{F64198EB-D94A-4D71-B420-3B66E3ABA630}">
      <dsp:nvSpPr>
        <dsp:cNvPr id="0" name=""/>
        <dsp:cNvSpPr/>
      </dsp:nvSpPr>
      <dsp:spPr>
        <a:xfrm>
          <a:off x="5023383" y="3387107"/>
          <a:ext cx="2366902" cy="11834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>
              <a:cs typeface="B Mitra" pitchFamily="2" charset="-78"/>
            </a:rPr>
            <a:t>بعد شخصی</a:t>
          </a:r>
          <a:endParaRPr lang="fa-IR" sz="4200" kern="1200" dirty="0">
            <a:cs typeface="B Mitra" pitchFamily="2" charset="-78"/>
          </a:endParaRPr>
        </a:p>
      </dsp:txBody>
      <dsp:txXfrm>
        <a:off x="5058045" y="3421769"/>
        <a:ext cx="2297578" cy="1114127"/>
      </dsp:txXfrm>
    </dsp:sp>
    <dsp:sp modelId="{6ACA0623-3FD9-43FB-9725-3994A80BD153}">
      <dsp:nvSpPr>
        <dsp:cNvPr id="0" name=""/>
        <dsp:cNvSpPr/>
      </dsp:nvSpPr>
      <dsp:spPr>
        <a:xfrm rot="10800000">
          <a:off x="3635107" y="3771729"/>
          <a:ext cx="1234023" cy="414207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/>
        </a:p>
      </dsp:txBody>
      <dsp:txXfrm rot="10800000">
        <a:off x="3759369" y="3854570"/>
        <a:ext cx="985499" cy="248525"/>
      </dsp:txXfrm>
    </dsp:sp>
    <dsp:sp modelId="{463B6FF2-2C58-4031-9D8B-654DD0B5664B}">
      <dsp:nvSpPr>
        <dsp:cNvPr id="0" name=""/>
        <dsp:cNvSpPr/>
      </dsp:nvSpPr>
      <dsp:spPr>
        <a:xfrm>
          <a:off x="1113952" y="3387107"/>
          <a:ext cx="2366902" cy="11834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>
              <a:cs typeface="B Mitra" pitchFamily="2" charset="-78"/>
            </a:rPr>
            <a:t>بعد هنجاری</a:t>
          </a:r>
          <a:endParaRPr lang="fa-IR" sz="4200" kern="1200" dirty="0">
            <a:cs typeface="B Mitra" pitchFamily="2" charset="-78"/>
          </a:endParaRPr>
        </a:p>
      </dsp:txBody>
      <dsp:txXfrm>
        <a:off x="1148614" y="3421769"/>
        <a:ext cx="2297578" cy="1114127"/>
      </dsp:txXfrm>
    </dsp:sp>
    <dsp:sp modelId="{CDDB418C-BBCA-48BE-93DB-846DDBC7D6D3}">
      <dsp:nvSpPr>
        <dsp:cNvPr id="0" name=""/>
        <dsp:cNvSpPr/>
      </dsp:nvSpPr>
      <dsp:spPr>
        <a:xfrm rot="18029299">
          <a:off x="2657749" y="2078896"/>
          <a:ext cx="1234023" cy="414207"/>
        </a:xfrm>
        <a:prstGeom prst="notched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>
            <a:cs typeface="B Mitra" pitchFamily="2" charset="-78"/>
          </a:endParaRPr>
        </a:p>
      </dsp:txBody>
      <dsp:txXfrm>
        <a:off x="2782011" y="2161737"/>
        <a:ext cx="985499" cy="2485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A1156-7FB1-4524-A0E9-06EC892096FB}">
      <dsp:nvSpPr>
        <dsp:cNvPr id="0" name=""/>
        <dsp:cNvSpPr/>
      </dsp:nvSpPr>
      <dsp:spPr>
        <a:xfrm>
          <a:off x="1161851" y="0"/>
          <a:ext cx="1718071" cy="954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cs typeface="B Mitra" pitchFamily="2" charset="-78"/>
            </a:rPr>
            <a:t>ساختار</a:t>
          </a:r>
          <a:endParaRPr lang="fa-IR" sz="3700" kern="1200" dirty="0">
            <a:cs typeface="B Mitra" pitchFamily="2" charset="-78"/>
          </a:endParaRPr>
        </a:p>
      </dsp:txBody>
      <dsp:txXfrm>
        <a:off x="1189807" y="27956"/>
        <a:ext cx="1662159" cy="898572"/>
      </dsp:txXfrm>
    </dsp:sp>
    <dsp:sp modelId="{EAA553A0-D7DE-42D4-A575-C2C4780554AB}">
      <dsp:nvSpPr>
        <dsp:cNvPr id="0" name=""/>
        <dsp:cNvSpPr/>
      </dsp:nvSpPr>
      <dsp:spPr>
        <a:xfrm rot="5400000">
          <a:off x="1841921" y="978346"/>
          <a:ext cx="357931" cy="429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>
            <a:cs typeface="B Mitra" pitchFamily="2" charset="-78"/>
          </a:endParaRPr>
        </a:p>
      </dsp:txBody>
      <dsp:txXfrm rot="-5400000">
        <a:off x="1892032" y="1014139"/>
        <a:ext cx="257711" cy="250552"/>
      </dsp:txXfrm>
    </dsp:sp>
    <dsp:sp modelId="{8872B21E-2F68-4A08-8864-A4875A4E05FE}">
      <dsp:nvSpPr>
        <dsp:cNvPr id="0" name=""/>
        <dsp:cNvSpPr/>
      </dsp:nvSpPr>
      <dsp:spPr>
        <a:xfrm>
          <a:off x="1161851" y="1431726"/>
          <a:ext cx="1718071" cy="954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cs typeface="B Mitra" pitchFamily="2" charset="-78"/>
            </a:rPr>
            <a:t>نقش</a:t>
          </a:r>
          <a:endParaRPr lang="fa-IR" sz="3700" kern="1200" dirty="0">
            <a:cs typeface="B Mitra" pitchFamily="2" charset="-78"/>
          </a:endParaRPr>
        </a:p>
      </dsp:txBody>
      <dsp:txXfrm>
        <a:off x="1189807" y="1459682"/>
        <a:ext cx="1662159" cy="898572"/>
      </dsp:txXfrm>
    </dsp:sp>
    <dsp:sp modelId="{8B36D967-A39E-498F-962F-BF9CD07ECD14}">
      <dsp:nvSpPr>
        <dsp:cNvPr id="0" name=""/>
        <dsp:cNvSpPr/>
      </dsp:nvSpPr>
      <dsp:spPr>
        <a:xfrm rot="5400000">
          <a:off x="1841921" y="2410072"/>
          <a:ext cx="357931" cy="429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>
            <a:cs typeface="B Mitra" pitchFamily="2" charset="-78"/>
          </a:endParaRPr>
        </a:p>
      </dsp:txBody>
      <dsp:txXfrm rot="-5400000">
        <a:off x="1892032" y="2445865"/>
        <a:ext cx="257711" cy="250552"/>
      </dsp:txXfrm>
    </dsp:sp>
    <dsp:sp modelId="{99898249-B996-49F5-84D4-363AA132379E}">
      <dsp:nvSpPr>
        <dsp:cNvPr id="0" name=""/>
        <dsp:cNvSpPr/>
      </dsp:nvSpPr>
      <dsp:spPr>
        <a:xfrm>
          <a:off x="1161851" y="2863452"/>
          <a:ext cx="1718071" cy="954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cs typeface="B Mitra" pitchFamily="2" charset="-78"/>
            </a:rPr>
            <a:t>انتظارات</a:t>
          </a:r>
          <a:endParaRPr lang="fa-IR" sz="3700" kern="1200" dirty="0">
            <a:cs typeface="B Mitra" pitchFamily="2" charset="-78"/>
          </a:endParaRPr>
        </a:p>
      </dsp:txBody>
      <dsp:txXfrm>
        <a:off x="1189807" y="2891408"/>
        <a:ext cx="1662159" cy="898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BE22-AAE0-4077-B77F-94FED18FC16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D6225-A500-4DA1-A966-2B568D4E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6225-A500-4DA1-A966-2B568D4E03E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C4FA-035C-4DE1-932B-F59F3BF31847}" type="datetime1">
              <a:rPr lang="en-US" smtClean="0"/>
              <a:t>5/18/2010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6AB6-276F-430F-A0FD-50BCEB1A48DA}" type="datetime1">
              <a:rPr lang="en-US" smtClean="0"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4ECB-50E4-4ECF-84C5-21D9CC2880C3}" type="datetime1">
              <a:rPr lang="en-US" smtClean="0"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accent3">
                    <a:shade val="75000"/>
                  </a:schemeClr>
                </a:solidFill>
                <a:cs typeface="B Mitra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>
                <a:cs typeface="B Mitra" pitchFamily="2" charset="-78"/>
              </a:defRPr>
            </a:lvl1pPr>
          </a:lstStyle>
          <a:p>
            <a:fld id="{FB2F0BE8-B952-461B-82E0-8A563753132D}" type="datetime1">
              <a:rPr lang="en-US" smtClean="0"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</a:lstStyle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>
            <a:lvl1pPr rtl="1">
              <a:defRPr>
                <a:cs typeface="B Mitra" pitchFamily="2" charset="-78"/>
              </a:defRPr>
            </a:lvl1pPr>
          </a:lstStyle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 rtl="1">
              <a:buNone/>
              <a:defRPr sz="1600" b="1" cap="all" spc="250" baseline="0">
                <a:solidFill>
                  <a:schemeClr val="tx2"/>
                </a:solidFill>
                <a:cs typeface="B Mitra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 dirty="0">
              <a:cs typeface="B Mitr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</a:lstStyle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>
                <a:cs typeface="B Mitra" pitchFamily="2" charset="-78"/>
              </a:defRPr>
            </a:lvl1pPr>
          </a:lstStyle>
          <a:p>
            <a:fld id="{D77A3CB4-5DBE-417D-A355-C337FBFE1C53}" type="datetime1">
              <a:rPr lang="en-US" smtClean="0"/>
              <a:t>5/18/2010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latinLnBrk="0" hangingPunct="1"/>
            <a:endParaRPr kumimoji="0" lang="en-US">
              <a:cs typeface="B Mitra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latinLnBrk="0" hangingPunct="1"/>
            <a:endParaRPr kumimoji="0" lang="en-US">
              <a:cs typeface="B Mitr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 rtl="1">
              <a:defRPr>
                <a:solidFill>
                  <a:schemeClr val="accent3">
                    <a:shade val="75000"/>
                  </a:schemeClr>
                </a:solidFill>
                <a:cs typeface="B Mitra" pitchFamily="2" charset="-78"/>
              </a:defRPr>
            </a:lvl1pPr>
          </a:lstStyle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 rtl="1">
              <a:buNone/>
              <a:defRPr sz="4200" b="0" cap="none" baseline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cs typeface="B Mitra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 rtl="1">
              <a:defRPr>
                <a:cs typeface="B Mitra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>
            <a:lvl1pPr algn="l" rtl="1">
              <a:defRPr>
                <a:cs typeface="B Mitra" pitchFamily="2" charset="-78"/>
              </a:defRPr>
            </a:lvl1pPr>
          </a:lstStyle>
          <a:p>
            <a:fld id="{766D66EC-3379-4411-B461-B4CD1CC433A6}" type="datetime1">
              <a:rPr lang="en-US" smtClean="0"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</a:lstStyle>
          <a:p>
            <a:r>
              <a:rPr lang="fa-IR" dirty="0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cs typeface="B Mitra" pitchFamily="2" charset="-78"/>
              </a:defRPr>
            </a:lvl1pPr>
          </a:lstStyle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 algn="r" rtl="1">
              <a:defRPr sz="2500"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 algn="r" rtl="1">
              <a:defRPr sz="2500"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 dirty="0">
              <a:cs typeface="B Mitra" pitchFamily="2" charset="-7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latinLnBrk="0" hangingPunct="1"/>
            <a:endParaRPr kumimoji="0" lang="en-US">
              <a:cs typeface="B Mitra" pitchFamily="2" charset="-7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 rtl="1">
              <a:buNone/>
              <a:defRPr lang="en-US" sz="2200" b="1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cs typeface="B Mitra" pitchFamily="2" charset="-7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 rtl="1">
              <a:buNone/>
              <a:defRPr sz="2200" b="1">
                <a:cs typeface="B Mitra" pitchFamily="2" charset="-7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>
                <a:cs typeface="B Mitra" pitchFamily="2" charset="-78"/>
              </a:defRPr>
            </a:lvl1pPr>
          </a:lstStyle>
          <a:p>
            <a:fld id="{3C568BA3-14EC-40C1-8471-1F1019CB0238}" type="datetime1">
              <a:rPr lang="en-US" smtClean="0"/>
              <a:t>5/18/2010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>
            <a:lvl1pPr algn="r" rtl="1">
              <a:defRPr>
                <a:cs typeface="B Mitra" pitchFamily="2" charset="-78"/>
              </a:defRPr>
            </a:lvl1pPr>
          </a:lstStyle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 dirty="0">
              <a:cs typeface="B Mitra" pitchFamily="2" charset="-78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latinLnBrk="0" hangingPunct="1"/>
            <a:endParaRPr kumimoji="0" lang="en-US">
              <a:cs typeface="B Mitra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latinLnBrk="0" hangingPunct="1"/>
            <a:endParaRPr kumimoji="0" lang="en-US">
              <a:cs typeface="B Mitr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 rtl="1">
              <a:defRPr>
                <a:cs typeface="B Mitra" pitchFamily="2" charset="-78"/>
              </a:defRPr>
            </a:lvl1pPr>
          </a:lstStyle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 rtl="1">
              <a:defRPr>
                <a:cs typeface="B Mitra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B151-F50E-475B-BE3B-23537DF4AEB0}" type="datetime1">
              <a:rPr lang="en-US" smtClean="0"/>
              <a:t>5/18/2010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65E7-3764-4B8C-BC0E-8DB07DAFB452}" type="datetime1">
              <a:rPr lang="en-US" smtClean="0"/>
              <a:t>5/18/2010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2198" y="428604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latinLnBrk="0" hangingPunct="1"/>
            <a:endParaRPr kumimoji="0" lang="en-US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2" y="714356"/>
            <a:ext cx="2362200" cy="990600"/>
          </a:xfrm>
        </p:spPr>
        <p:txBody>
          <a:bodyPr anchor="b">
            <a:noAutofit/>
          </a:bodyPr>
          <a:lstStyle>
            <a:lvl1pPr algn="r" rtl="1">
              <a:buNone/>
              <a:defRPr sz="22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cs typeface="B Mitra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86512" y="1857364"/>
            <a:ext cx="2362200" cy="4144963"/>
          </a:xfrm>
        </p:spPr>
        <p:txBody>
          <a:bodyPr/>
          <a:lstStyle>
            <a:lvl1pPr marL="0" indent="0" algn="r" rtl="1">
              <a:spcAft>
                <a:spcPts val="1000"/>
              </a:spcAft>
              <a:buNone/>
              <a:defRPr sz="160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cs typeface="B Mitra" pitchFamily="2" charset="-78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 dirty="0">
              <a:cs typeface="B Mitra" pitchFamily="2" charset="-78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5638800" cy="5410200"/>
          </a:xfrm>
        </p:spPr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latinLnBrk="0" hangingPunct="1"/>
            <a:endParaRPr kumimoji="0" lang="en-US">
              <a:cs typeface="B Mitra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latinLnBrk="0" hangingPunct="1"/>
            <a:endParaRPr kumimoji="0" lang="en-US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rtl="1">
              <a:defRPr>
                <a:solidFill>
                  <a:schemeClr val="accent3">
                    <a:shade val="75000"/>
                  </a:schemeClr>
                </a:solidFill>
                <a:cs typeface="B Mitra" pitchFamily="2" charset="-78"/>
              </a:defRPr>
            </a:lvl1pPr>
          </a:lstStyle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 rtl="1"/>
            <a:endParaRPr kumimoji="0" lang="en-US">
              <a:cs typeface="B Mitr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>
                <a:cs typeface="B Mitra" pitchFamily="2" charset="-78"/>
              </a:defRPr>
            </a:lvl1pPr>
          </a:lstStyle>
          <a:p>
            <a:fld id="{FF381D9D-1F7E-4505-8FC6-11684EBC259A}" type="datetime1">
              <a:rPr lang="en-US" smtClean="0"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>
            <a:lvl1pPr algn="r" rtl="1">
              <a:defRPr>
                <a:cs typeface="B Mitra" pitchFamily="2" charset="-78"/>
              </a:defRPr>
            </a:lvl1pPr>
          </a:lstStyle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7FD1A4-C438-40FD-9F17-E82A517F93D7}" type="datetime1">
              <a:rPr lang="en-US" smtClean="0"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18D5E864-42FC-415A-9611-D9F61673AE1D}" type="datetime1">
              <a:rPr lang="en-US" smtClean="0"/>
              <a:t>5/18/2010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517754-8EFF-4314-A6F8-13FA1CD3A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Be-Name-Khodav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642918"/>
            <a:ext cx="6455372" cy="4733939"/>
          </a:xfrm>
          <a:prstGeom prst="rect">
            <a:avLst/>
          </a:prstGeom>
        </p:spPr>
      </p:pic>
      <p:pic>
        <p:nvPicPr>
          <p:cNvPr id="4" name="Picture 3" descr="94fj3qnfncfo1xdfk1p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214950"/>
            <a:ext cx="4762500" cy="952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یافته های مرحله چهارم مطالعه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a-IR" sz="2400" dirty="0" smtClean="0"/>
              <a:t>14 مرد به سیم کشی صفحه کلید تلفن گمارده شدند.</a:t>
            </a:r>
          </a:p>
          <a:p>
            <a:pPr algn="just"/>
            <a:r>
              <a:rPr lang="fa-IR" sz="2400" dirty="0" smtClean="0"/>
              <a:t>کار هم فردی و هم گروهی بود.</a:t>
            </a:r>
          </a:p>
          <a:p>
            <a:pPr algn="just"/>
            <a:r>
              <a:rPr lang="fa-IR" sz="2400" dirty="0" smtClean="0"/>
              <a:t>تغییرات آزمایشی به عمل نیامد.</a:t>
            </a:r>
          </a:p>
          <a:p>
            <a:pPr algn="just"/>
            <a:r>
              <a:rPr lang="fa-IR" sz="2400" dirty="0" smtClean="0"/>
              <a:t>اتاق کار آنان مجزا از سایرین بود.</a:t>
            </a:r>
          </a:p>
          <a:p>
            <a:pPr algn="just"/>
            <a:r>
              <a:rPr lang="fa-IR" sz="2400" dirty="0" smtClean="0"/>
              <a:t>شرایط اتاق کار با شرایط جاری و عادی بخش سیم کشی یکسان بود.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باروری نه تنها افزایش پیدا نکرد که کاهش هم یافت !</a:t>
            </a:r>
          </a:p>
          <a:p>
            <a:r>
              <a:rPr lang="fa-IR" dirty="0" smtClean="0"/>
              <a:t>گروه خود ، هنجاری برای کار رضایتبخش ایجاد کرد ، 2 صفحه کلید به جای 2.5 صفحه مورد درخواست</a:t>
            </a:r>
          </a:p>
          <a:p>
            <a:r>
              <a:rPr lang="fa-IR" dirty="0" smtClean="0"/>
              <a:t>گروه بر اعضا برای تمام کردن کار معیار فشار می آورد !</a:t>
            </a:r>
          </a:p>
          <a:p>
            <a:r>
              <a:rPr lang="fa-IR" dirty="0" smtClean="0"/>
              <a:t>آنها که کم کاری می کردند ” متقلبان“ و کسانی که زیاده روی می کردند ” نرخ شکن“ نام گذاری شدند.</a:t>
            </a:r>
          </a:p>
          <a:p>
            <a:r>
              <a:rPr lang="fa-IR" dirty="0" smtClean="0"/>
              <a:t>گروه نرخ شکن ، در معرض فشار اجتماعی و بدنی قرار می گرفتند 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یافته هایی که اصول نظریه کلاسیک را به مبارزه طلبید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a-IR" dirty="0" smtClean="0"/>
              <a:t>یک سازمان چیزی بیش از مجموعه ای از نظام های ماشین-انسان است. بلکه سازمانی اجتماعی است که در آن مردم دوستان، دشمنان، بیم ها، امیدها و آرزوهایی دارند که در آن نظام به حساب نمی آید.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سطح باروری با هنجار اعلام شده از سوی مدیریت تعیین نمی شود، بلکه با مجموعه ای از هنجارها و ضوابط گروهی تعیین می شود.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آشکار شد که در بسیاری موارد پاداش های غیر اقتصادی به اندازه پاداشهای اقتصادی حائز اهمیتند. دوستان شخص و تعاملهای میان افراد بخش مهمی از شغلند.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کارگران همواره به عنوان افرادی که به تنهایی عمل می کنند، پاسخ نمی دهند. در واقع ، گروه ها به تصمیم گیری می پردازند. گروه هایی که الزاما جزیی از سازمان رسمی نیستند.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مفروضات رویکرد روابط انسانی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a-IR" dirty="0" smtClean="0"/>
              <a:t>کارکنان به و سیله نیازهای اجتماعی و روانی با مشوق های اقتصادی برانگیخته می شوند.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نیازهایی شامل قدرشناسی، تعلق و امنیت و... در تعیین روحیه و بهره وری کارکنان می تواند با اهمیت تر از شرایط فیزیکی باشد.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ادراکها، باورها، انگیزه ها، شناخت و معرفت، ارزشها، و عوامل مشابه فردی می توانند رفتار فرد را درکار تحت تاثیر قرار دهد.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مردم تمایل دارند، سازمانهایی غیر رسمی پدید آورند. 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گروه های اجتماعی غیر رسمی در محیط کار، هنجارها و رفتارهای خاص خود را اعمال می کنند.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کارکنان تحت تاثیر مدیریتی پشتیبان از روحیه بالا برخوردار می شوند.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اختیار، قدرت ، نفوذ، انگیزش و تسلط ، روابط مهمی در میان مافوق و زیر دستان محسوب می شود.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پیامدهایی برای عمل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علاوه بر ساختار رسمی ، یک ساختار غیر رسمی نیز وجود دارد.</a:t>
            </a:r>
          </a:p>
          <a:p>
            <a:r>
              <a:rPr lang="fa-IR" dirty="0" smtClean="0"/>
              <a:t>مردم به طریقی ارتباط برقرار می کنند که رسما تجویز نشده است.</a:t>
            </a:r>
          </a:p>
          <a:p>
            <a:r>
              <a:rPr lang="fa-IR" dirty="0" smtClean="0"/>
              <a:t>اگر افراد استقلال نداشته باشند، تقسیم کار چندان معنایی ندارد.</a:t>
            </a:r>
          </a:p>
          <a:p>
            <a:r>
              <a:rPr lang="fa-IR" dirty="0" smtClean="0"/>
              <a:t>روابط افقی می تواند به اندازه روابط عمودی مهم باشد.</a:t>
            </a:r>
          </a:p>
          <a:p>
            <a:r>
              <a:rPr lang="fa-IR" dirty="0" smtClean="0"/>
              <a:t>بازده فرد صرفا کار قرد تا سرحد توانایی نیست. در واقع ممکن است به علت فشار گروهی در سطحی از ظرفیت کامل کار کنند . حتی اگر مغایر با سود اقتصادی آنها باشد.</a:t>
            </a:r>
          </a:p>
          <a:p>
            <a:r>
              <a:rPr lang="fa-IR" dirty="0" smtClean="0"/>
              <a:t>کنار گذاشتن افراد کند یا اخراج آنها، راه حل نیست. آنان نیز خود را با هنجار گروه سازگار خواهند کرد.</a:t>
            </a:r>
          </a:p>
          <a:p>
            <a:r>
              <a:rPr lang="fa-IR" dirty="0" smtClean="0"/>
              <a:t>به غیر از پول ، وجوه دیگر شغل، مانند سبک رهبری ، توجه دوستان و سرپرست نیز اهمیت دارد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230_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52475"/>
            <a:ext cx="7143750" cy="5353050"/>
          </a:xfrm>
          <a:prstGeom prst="rect">
            <a:avLst/>
          </a:prstGeom>
        </p:spPr>
      </p:pic>
      <p:pic>
        <p:nvPicPr>
          <p:cNvPr id="3" name="Picture 2" descr="e42c0d1863514630bb76a0b245359b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857232"/>
            <a:ext cx="4610100" cy="23907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ادراک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43636" y="1857364"/>
            <a:ext cx="2643206" cy="4144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a-IR" sz="2400" dirty="0" smtClean="0"/>
              <a:t>ما در معرض محرک های حسی هستیم.و این توانایی را داریم که بدون آشفتگی به پردازش اطلاعات بپردازیم.</a:t>
            </a:r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ادراک فرایندی است مشتمل بر گزینش و سازماندهی</a:t>
            </a:r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 عوامل مقابل بر ادراک موثرند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: مردم محرک های آشنا را زودتر ادراک می کنند. عامل آمادگی پاسخدهی </a:t>
            </a:r>
          </a:p>
          <a:p>
            <a:r>
              <a:rPr lang="fa-IR" dirty="0" smtClean="0"/>
              <a:t>مردم چیزهایی را که به آن عاطفه و احساس دارند ، زودتر ادراک می کننند.</a:t>
            </a:r>
          </a:p>
          <a:p>
            <a:r>
              <a:rPr lang="fa-IR" dirty="0" smtClean="0"/>
              <a:t>هرچه فرد در معرض چیزی بیشتر قرار گیرد ، احتمال مثبت ارزیابی شدن بیشتر می شود.</a:t>
            </a:r>
          </a:p>
          <a:p>
            <a:r>
              <a:rPr lang="fa-IR" dirty="0" smtClean="0"/>
              <a:t>عوامل موقعیتی می توانند ادراک را تحت تاثیر قرار دهند.</a:t>
            </a:r>
          </a:p>
          <a:p>
            <a:r>
              <a:rPr lang="fa-IR" dirty="0" smtClean="0"/>
              <a:t>شدت محرکها بر ادراک تاثیر دارند.</a:t>
            </a:r>
          </a:p>
          <a:p>
            <a:r>
              <a:rPr lang="fa-IR" dirty="0" smtClean="0"/>
              <a:t>اشیا متحرک زودتر ادراک می شوند.</a:t>
            </a:r>
          </a:p>
          <a:p>
            <a:r>
              <a:rPr lang="fa-IR" dirty="0" smtClean="0"/>
              <a:t>اندازه و حجم شئ تاثیر گذار است</a:t>
            </a:r>
          </a:p>
          <a:p>
            <a:r>
              <a:rPr lang="fa-IR" dirty="0" smtClean="0"/>
              <a:t>محیط : دشت وشهر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پیامدهایی برای عمل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ادراک متضمن یک فرایند طبقه ساده سازی است . ضمن مفید بودن می تواند مساله ساز نیز باشد.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قالب فکری سازی : ما اکثرا بر اساس قالب فکری به داوری می نشینیم . جنسیت ، سن ، نژاد و مانند آن ها یک نظام طبقه بندی در ذهن دارد که می تواند درست نباشد.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اثرهای هاله ای : این که ما چه سوگیری هایی داشته باشیم، تاثیرگذار است . مانند ارزشیابی های عملکرد و نظریه اسناد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فرافکنی : شخص ویژگی هایی که درخود دارد به دیگران تعمیم می دهد.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ادراک گزیده : ما اغلب آنچه را که مایل به شنیدن ان هستیم می شنویم و سایر اطلاعات را کنار می زنیم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043254"/>
          </a:xfrm>
        </p:spPr>
        <p:txBody>
          <a:bodyPr>
            <a:noAutofit/>
          </a:bodyPr>
          <a:lstStyle/>
          <a:p>
            <a:pPr algn="just"/>
            <a:r>
              <a:rPr lang="fa-IR" sz="2800" cap="none" spc="0" dirty="0" smtClean="0">
                <a:solidFill>
                  <a:schemeClr val="tx1"/>
                </a:solidFill>
              </a:rPr>
              <a:t>در همه سازمان ها مجموعه نسبتا محدودی از از پاداشها وجود دارد . شامل : مشوق های پولی (مزد و فوق العاده شغل) مشوق های رشد دهنده (آموزش و ترفیع) مزایای تامینی ( بازنشستگی ، بیمه ثبات شغلی) پاداشهای تفریحی (مرخصی ها) پاداشهای شخصیتر مانند قدردانی، پایگاه، استقلال بیشتر ، فرصت مشارکت در تصمیم گیری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انگیزش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نظریه های فردی انگیزش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SzPct val="50000"/>
              <a:buFont typeface="+mj-lt"/>
              <a:buAutoNum type="arabicParenR"/>
            </a:pPr>
            <a:r>
              <a:rPr lang="fa-IR" sz="4800" dirty="0" smtClean="0"/>
              <a:t>صلاحیت و کنجکاوی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SzPct val="50000"/>
              <a:buFont typeface="+mj-lt"/>
              <a:buAutoNum type="arabicParenR"/>
            </a:pPr>
            <a:r>
              <a:rPr lang="fa-IR" sz="4800" dirty="0" smtClean="0"/>
              <a:t>پیشرفت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SzPct val="50000"/>
              <a:buFont typeface="+mj-lt"/>
              <a:buAutoNum type="arabicParenR"/>
            </a:pPr>
            <a:r>
              <a:rPr lang="fa-IR" sz="4800" dirty="0" smtClean="0"/>
              <a:t>وابستگی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1950" indent="-361950">
              <a:buFont typeface="+mj-lt"/>
              <a:buAutoNum type="arabicPeriod"/>
            </a:pPr>
            <a:r>
              <a:rPr lang="fa-IR" dirty="0" smtClean="0"/>
              <a:t>پژوهش ها نشان می دهد که حیوانات و انسانها نسبت به محیط خویش کنجکاوند . به نظر می رسد نیازی برای دانستن وجود دارد که از سودمندی آن ، یا پاداش مستقل است.</a:t>
            </a:r>
          </a:p>
          <a:p>
            <a:pPr marL="361950" indent="-361950">
              <a:buFont typeface="+mj-lt"/>
              <a:buAutoNum type="arabicPeriod"/>
            </a:pPr>
            <a:r>
              <a:rPr lang="fa-IR" dirty="0" smtClean="0"/>
              <a:t>مردم در نیاز به پیشرفت خود متفاوتند . اولا موقعیت های میانه را بیشتر ترجیح می دهند . به بازخورد فوری علاقمندند . ثالثا انجام کار ، برای آن ها پاداش درونی فراهم می کند. و این ویژگی قابل آموزش است .</a:t>
            </a:r>
          </a:p>
          <a:p>
            <a:pPr marL="361950" indent="-361950">
              <a:buFont typeface="+mj-lt"/>
              <a:buAutoNum type="arabicPeriod"/>
            </a:pPr>
            <a:r>
              <a:rPr lang="fa-IR" dirty="0" smtClean="0"/>
              <a:t>مردم در بخی موقعیت ها ترجیح می دهند تا به دیگران وابسته باشند، لیکن این دیگران هنگامی مطلوب ترند که از جهات مهمی شبیه خود آنان باشند.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پیامدهایی براعمل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افرادی که به تکالیف ساده و تکراری اشتغال دارند اغلب اظهار کسالت می کنند . ممکن است استراحت خود را افزایش دهند، یا در فعالیتهای مخل درگیر شوند.</a:t>
            </a:r>
          </a:p>
          <a:p>
            <a:r>
              <a:rPr lang="fa-IR" dirty="0" smtClean="0"/>
              <a:t>باید میزان چالش برانگیزی و تنوع را افزایش دهیم.</a:t>
            </a:r>
          </a:p>
          <a:p>
            <a:r>
              <a:rPr lang="fa-IR" dirty="0" smtClean="0"/>
              <a:t>باروری سازمان را با نیاز به پیشرفت مرتبط شود . نیاز به پیشرفت قابل آموزش است.</a:t>
            </a:r>
          </a:p>
          <a:p>
            <a:r>
              <a:rPr lang="fa-IR" dirty="0" smtClean="0"/>
              <a:t>مردم در زمان بحران ها مایلند گرد هم آیند .</a:t>
            </a:r>
          </a:p>
          <a:p>
            <a:r>
              <a:rPr lang="fa-IR" dirty="0" smtClean="0"/>
              <a:t>نحوه ترتیب میزها می تواند در افزایش و یا کاهش عملکرد تاثیر داشته باشد 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fa-IR" sz="4000" dirty="0" smtClean="0">
                <a:solidFill>
                  <a:schemeClr val="tx1"/>
                </a:solidFill>
              </a:rPr>
              <a:t>رویکرد ها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مدیریت آموزشی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نظام های طبقه بندی نیاز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سلسله مراتب نیاز مزلو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/>
              <a:t>ERG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مک گرگور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بهداشتی هرزیرگ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fa-IR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طبقه بندي نيازها ( مازلو )</a:t>
            </a:r>
            <a:endParaRPr lang="en-US" sz="2800" b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نيازهاي کمبود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ar-SA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نيازهاي زيستي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نياز به امنيت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نياز به تعلق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نياز به ارزشمندي ، عزت نفس و احترام به خود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نيازهاي رشدي يا وجودي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ar-SA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نياز به پيشرفت فکري ، دانستن و فهميدن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نياز زيبايي شناختي ، عدالت ، خوبي ، حقيقت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نياز به خود شکوفايي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نظام های طبقه بندی نیاز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سلسله مراتب نیاز مزلو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/>
              <a:t>ERG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مک گرگور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بهداشتی هرزیرگ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fa-IR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طبقه بندي نيازها ( مازلو - آلدرفر )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ERG</a:t>
            </a:r>
          </a:p>
          <a:p>
            <a:pPr>
              <a:buNone/>
              <a:defRPr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نيازهاي وجود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  <a:p>
            <a:pPr>
              <a:buNone/>
              <a:defRPr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نيازهاي وابستگی</a:t>
            </a:r>
          </a:p>
          <a:p>
            <a:pPr>
              <a:buNone/>
              <a:defRPr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نیازهای رشد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مردم هنگامی که با یک نیاز سطح بالاتر برانگیخته شده باشند ، ممکن است با یک نیاز سطح پایین برانگیخته شوند. </a:t>
            </a:r>
          </a:p>
          <a:p>
            <a:pPr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نیازهای رشدی هرچه برآورده تر شوند بر رشد آنها افزوده می شود.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نظام های طبقه بندی نیاز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سلسله مراتب نیاز مزلو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/>
              <a:t>ERG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مک گرگور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بهداشتی هرزیرگ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fa-IR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نظریه مک گرگور .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X</a:t>
            </a:r>
            <a:r>
              <a:rPr lang="fa-IR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و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Y</a:t>
            </a:r>
          </a:p>
          <a:p>
            <a:pPr>
              <a:buNone/>
              <a:defRPr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928802"/>
          <a:ext cx="5572164" cy="358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1508164"/>
              </a:tblGrid>
              <a:tr h="85725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cs typeface="B Mitra" pitchFamily="2" charset="-78"/>
                        </a:rPr>
                        <a:t>Y</a:t>
                      </a:r>
                      <a:endParaRPr lang="en-US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cs typeface="B Mitra" pitchFamily="2" charset="-78"/>
                        </a:rPr>
                        <a:t>X</a:t>
                      </a:r>
                      <a:endParaRPr lang="en-US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endParaRPr lang="en-US" sz="2000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1114433">
                <a:tc>
                  <a:txBody>
                    <a:bodyPr/>
                    <a:lstStyle/>
                    <a:p>
                      <a:pPr algn="just" rtl="1"/>
                      <a:r>
                        <a:rPr lang="fa-IR" sz="2000" dirty="0" smtClean="0">
                          <a:cs typeface="B Mitra" pitchFamily="2" charset="-78"/>
                        </a:rPr>
                        <a:t>سازماندهی، هدایت ، تاکید بر رشد ، استقلال ، و پاداش</a:t>
                      </a:r>
                      <a:endParaRPr lang="en-US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000" dirty="0" smtClean="0">
                          <a:cs typeface="B Mitra" pitchFamily="2" charset="-78"/>
                        </a:rPr>
                        <a:t>سازماندهی ،</a:t>
                      </a:r>
                      <a:r>
                        <a:rPr lang="fa-IR" sz="2000" baseline="0" dirty="0" smtClean="0">
                          <a:cs typeface="B Mitra" pitchFamily="2" charset="-78"/>
                        </a:rPr>
                        <a:t> هدایت ، تاکید بر مهار ، فشار و تنبیه</a:t>
                      </a:r>
                      <a:endParaRPr lang="en-US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000" dirty="0" smtClean="0">
                          <a:cs typeface="B Mitra" pitchFamily="2" charset="-78"/>
                        </a:rPr>
                        <a:t>نقش مدیریت</a:t>
                      </a:r>
                      <a:endParaRPr lang="en-US" sz="2000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1600211">
                <a:tc>
                  <a:txBody>
                    <a:bodyPr/>
                    <a:lstStyle/>
                    <a:p>
                      <a:pPr algn="just" rtl="1"/>
                      <a:r>
                        <a:rPr lang="fa-IR" sz="2000" dirty="0" smtClean="0">
                          <a:cs typeface="B Mitra" pitchFamily="2" charset="-78"/>
                        </a:rPr>
                        <a:t>مردم ذاتا از کار لذت می برند، خواهان حسن انجام آن هستند</a:t>
                      </a:r>
                      <a:r>
                        <a:rPr lang="fa-IR" sz="2000" baseline="0" dirty="0" smtClean="0">
                          <a:cs typeface="B Mitra" pitchFamily="2" charset="-78"/>
                        </a:rPr>
                        <a:t> و با مهار خود و تکامل نفس برانگیخته می شوند.</a:t>
                      </a:r>
                      <a:endParaRPr lang="en-US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000" dirty="0" smtClean="0">
                          <a:cs typeface="B Mitra" pitchFamily="2" charset="-78"/>
                        </a:rPr>
                        <a:t>مردم تنبلند، بلندپرواز نیستند، دوست دارند هدایت شوند، صرفا با علائق شخصی و اقتصادی برانگیخه می شوند.</a:t>
                      </a:r>
                      <a:endParaRPr lang="en-US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000" dirty="0" smtClean="0">
                          <a:cs typeface="B Mitra" pitchFamily="2" charset="-78"/>
                        </a:rPr>
                        <a:t>ماهیت ادمی</a:t>
                      </a:r>
                      <a:endParaRPr lang="en-US" sz="2000" dirty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نظام های طبقه بندی نیاز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سلسله مراتب نیاز مزلو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/>
              <a:t>ERG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مک گرگور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بهداشتی هرزیرگ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fa-IR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نظریه بهداشتی هرزبرگ</a:t>
            </a:r>
            <a:endParaRPr lang="en-US" sz="2800" b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2" y="1643050"/>
          <a:ext cx="56436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01"/>
                <a:gridCol w="2821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عوامل انگیزشی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عوامل</a:t>
                      </a:r>
                      <a:r>
                        <a:rPr lang="fa-IR" baseline="0" dirty="0" smtClean="0">
                          <a:cs typeface="B Mitra" pitchFamily="2" charset="-78"/>
                        </a:rPr>
                        <a:t> بهداشتی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1. توفیق در انجام کار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1. پاداش های پولی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2. قدردانی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2. سرپرستی لایق و شایسته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3. مسئولیت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3. خط مشی و اداره امور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4. ترقی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4. شرایط کار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Mitra" pitchFamily="2" charset="-78"/>
                        </a:rPr>
                        <a:t>هرزبرگ</a:t>
                      </a:r>
                      <a:r>
                        <a:rPr lang="fa-IR" baseline="0" dirty="0" smtClean="0">
                          <a:cs typeface="B Mitra" pitchFamily="2" charset="-78"/>
                        </a:rPr>
                        <a:t> بر این اعتقاد است که عوامل بهداشتی با ناخشنودی شغلی ارتباط دارند و عوامل انگیزشی با خشنودی شغلی مرتبط اند . 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0" y="4643446"/>
          <a:ext cx="5786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96"/>
                <a:gridCol w="1157296"/>
                <a:gridCol w="1157296"/>
                <a:gridCol w="1157296"/>
                <a:gridCol w="1157296"/>
              </a:tblGrid>
              <a:tr h="37084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Mitra" pitchFamily="2" charset="-78"/>
                        </a:rPr>
                        <a:t>ناخشنود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عوامل بهداشتی</a:t>
                      </a:r>
                      <a:endParaRPr lang="en-US" sz="1400" b="0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b"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Mitra" pitchFamily="2" charset="-78"/>
                        </a:rPr>
                        <a:t>بی تفاوت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عوامل انگیزشی</a:t>
                      </a:r>
                      <a:endParaRPr lang="en-US" sz="1400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b"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Mitra" pitchFamily="2" charset="-78"/>
                        </a:rPr>
                        <a:t>خشنود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نظریه های انتخاب برانگیخته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نظریه انتظار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نظریه برابری</a:t>
            </a:r>
            <a:endParaRPr lang="en-US" sz="2800" dirty="0" smtClean="0"/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هدف گذاری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شرطی شدن کنشگر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fa-IR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این نظریه ها به این سوال ها پاسخ می دهند که :</a:t>
            </a:r>
            <a:endParaRPr lang="en-US" sz="2800" b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چرا مردم گاهی مصمم در بروز رفتاری هستند؟</a:t>
            </a:r>
          </a:p>
          <a:p>
            <a:pPr>
              <a:buNone/>
              <a:defRPr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چرا باید سخت به کار پرداخت؟</a:t>
            </a:r>
          </a:p>
          <a:p>
            <a:pPr>
              <a:buNone/>
              <a:defRPr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چرا باید به سرکار آمد</a:t>
            </a:r>
          </a:p>
          <a:p>
            <a:pPr>
              <a:buNone/>
              <a:defRPr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چرا شخص به سازمان خاصی می پیوندد؟</a:t>
            </a:r>
          </a:p>
          <a:p>
            <a:pPr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نظریه های انتخاب برانگیخته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نظریه انتظار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نظریه برابری</a:t>
            </a:r>
            <a:endParaRPr lang="en-US" sz="2800" dirty="0" smtClean="0"/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هدف گذاری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a-IR" sz="2800" dirty="0" smtClean="0"/>
              <a:t>شرطی شدن کنشگر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دو عامل تعیین کننده است ، یکی این که بازدهی حاصل خواهد شد و دیگر این که ارزش رضایتبخشی برای آن بازده وجود دارد.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افراد به گزینش وضعیتی می پردازند که برای آن مبادله منصفانه ای وجود داشته باشد. لذا منصفانه بودن مهمتر از انتظارات است .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افراد اهداف مشخصی برای خود تعیین می کنند . هر چه پذیرش اهداف سازمانی بیشتر شود ، انگیزه نیز بیشتر است .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پیوند مستثیم میان پاداش ها و رفتار مناسب</a:t>
            </a:r>
            <a:endParaRPr lang="en-US" sz="2800" b="1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پیامد هایی برای عمل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مدیران باید به اهمیت نیازهای سطح بالا توجه داشته باشند.</a:t>
            </a:r>
          </a:p>
          <a:p>
            <a:r>
              <a:rPr lang="fa-IR" dirty="0" smtClean="0"/>
              <a:t>مدیران باید توجه داشته باشند که کارکنانشان در چه سطح نیاز هستند .</a:t>
            </a:r>
          </a:p>
          <a:p>
            <a:r>
              <a:rPr lang="fa-IR" dirty="0" smtClean="0"/>
              <a:t>تووجه صرف به نیازهای بهداشتی ، بهترین حاصلش بی تفاوتی است .</a:t>
            </a:r>
          </a:p>
          <a:p>
            <a:r>
              <a:rPr lang="fa-IR" dirty="0" smtClean="0"/>
              <a:t>مردم حسب آنچه انتظار دارند به دست آورند ، دست به انتخاب می زنند.</a:t>
            </a:r>
          </a:p>
          <a:p>
            <a:r>
              <a:rPr lang="fa-IR" dirty="0" smtClean="0"/>
              <a:t>پاداش ها باید به صورت تنگاتنگ با رفتارهای مطلوب سازمانی ارتباط داشته باشد.</a:t>
            </a:r>
          </a:p>
          <a:p>
            <a:r>
              <a:rPr lang="fa-IR" dirty="0" smtClean="0"/>
              <a:t>باید در انطباق بازده های سازمانی یا پاداش ها با ارزوی فرد کارکن تلاش به عمل آید.</a:t>
            </a:r>
          </a:p>
          <a:p>
            <a:r>
              <a:rPr lang="fa-IR" dirty="0" smtClean="0"/>
              <a:t>درآمدهای کم اثر انگیزشی بیشتری از درآمدهای زیاد دارند .</a:t>
            </a:r>
          </a:p>
          <a:p>
            <a:r>
              <a:rPr lang="fa-IR" dirty="0" smtClean="0"/>
              <a:t>سازمان ها باید بکوشند به مردم پاداش برابر دهند 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پیامد هایی برای عمل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کارکنان پاداشها را به گونه ای نسبی نه مطلق در نظر می گیرند. این مبلغ دریافتی شخص نیست که حائز اهمیت است ، بلکه مبلغ دریافتی او در مقایسه با مبلغ دریافتی دیگرانی که شغل مشابه دارند حائز اهمیت است.</a:t>
            </a:r>
          </a:p>
          <a:p>
            <a:r>
              <a:rPr lang="fa-IR" dirty="0" smtClean="0"/>
              <a:t>باید تلاش کرد تا اهداف به روشنی تعریف شوند ، نسبت به آنها تعهد ایجاد شود و در سطحی دشوار ، اما قابل دسترسی تعیین گردند.</a:t>
            </a:r>
          </a:p>
          <a:p>
            <a:r>
              <a:rPr lang="fa-IR" smtClean="0"/>
              <a:t>پیوند مستقیم میان رفتار مناسب و پاداش ها و ارزش خود پاداش ها ، این که چه وقت ، چه اندازه و با چه فراوانی اعطا شوند ، در انگیزش کارکنان تاثیر گذار است.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از دست و زبان که برآید.... کز عهده شکرش بدر آید</a:t>
            </a: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1554" y="1196752"/>
            <a:ext cx="4463054" cy="518001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نظریه سیستمی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سیستم عبارت است از منظومه ای از عناصر و اجزایی که باهم یک ارتباط و کنش و واکنش متقابل داشته ، کل واحدی را بوجود می آورند 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8" y="1196753"/>
            <a:ext cx="5799202" cy="43494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دیوانسالاری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sz="1800" dirty="0" smtClean="0"/>
              <a:t>مدل بوروکراسی با نام وبر پیوند خورده است.</a:t>
            </a:r>
          </a:p>
          <a:p>
            <a:r>
              <a:rPr lang="fa-IR" sz="1800" dirty="0" smtClean="0"/>
              <a:t>الگوی وبر برخلاف آنچه امروز به کاغذ بازی مرسوم است ، الگویی برای کارایی سازمانی است.</a:t>
            </a:r>
          </a:p>
          <a:p>
            <a:r>
              <a:rPr lang="fa-IR" sz="1800" dirty="0" smtClean="0"/>
              <a:t>اصل اساسی این مدل بر خردمندی سازماتی برای رسیدن به هدف است.</a:t>
            </a:r>
          </a:p>
          <a:p>
            <a:r>
              <a:rPr lang="fa-IR" sz="1800" dirty="0" smtClean="0"/>
              <a:t>رهبری را در سه نوع دسته بندی می کند:</a:t>
            </a:r>
          </a:p>
          <a:p>
            <a:pPr>
              <a:buFont typeface="Arial" pitchFamily="34" charset="0"/>
              <a:buChar char="•"/>
            </a:pPr>
            <a:r>
              <a:rPr lang="fa-IR" sz="1800" dirty="0" smtClean="0"/>
              <a:t>سنتی</a:t>
            </a:r>
          </a:p>
          <a:p>
            <a:pPr>
              <a:buFont typeface="Arial" pitchFamily="34" charset="0"/>
              <a:buChar char="•"/>
            </a:pPr>
            <a:r>
              <a:rPr lang="fa-IR" sz="1800" dirty="0" smtClean="0"/>
              <a:t>فره مند</a:t>
            </a:r>
          </a:p>
          <a:p>
            <a:pPr>
              <a:buFont typeface="Arial" pitchFamily="34" charset="0"/>
              <a:buChar char="•"/>
            </a:pPr>
            <a:r>
              <a:rPr lang="fa-IR" sz="1800" dirty="0" smtClean="0"/>
              <a:t>و دیوانسالاری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a-IR" dirty="0" smtClean="0"/>
              <a:t>قواعد و مقررات باید صریح و روشن باشند.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باید جنبه هایی از کیفیت و صلاحیت موجود باشد . اصل تقسیم کار ضرورت دارد.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منشا اقتدار و اختیار ، آموزش فنی، صلاحیت و تخصص است.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سلسله مراتب باید اعمال شود.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اقدام ها، تصمیم ها، و قواعد باید به صورت مکتوب ثبت و ضبط شوند.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جهت گیری و رفتارها باید غیر شخصی باشند.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عناصر سیستم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a-IR" dirty="0" smtClean="0"/>
              <a:t>وجود حد و مرز</a:t>
            </a:r>
          </a:p>
          <a:p>
            <a:r>
              <a:rPr lang="fa-IR" dirty="0" smtClean="0"/>
              <a:t>هدفمندی</a:t>
            </a:r>
          </a:p>
          <a:p>
            <a:r>
              <a:rPr lang="fa-IR" dirty="0" smtClean="0"/>
              <a:t>درون داد ، فرایند و برون داد </a:t>
            </a:r>
          </a:p>
          <a:p>
            <a:r>
              <a:rPr lang="fa-IR" dirty="0" smtClean="0"/>
              <a:t>الگوی فعالیت چرخشی .</a:t>
            </a:r>
          </a:p>
          <a:p>
            <a:r>
              <a:rPr lang="fa-IR" dirty="0" smtClean="0"/>
              <a:t>آنتروپی</a:t>
            </a:r>
          </a:p>
          <a:p>
            <a:r>
              <a:rPr lang="fa-IR" dirty="0" smtClean="0"/>
              <a:t>خرده سیستم و فرا سیستم</a:t>
            </a:r>
          </a:p>
          <a:p>
            <a:r>
              <a:rPr lang="fa-IR" dirty="0" smtClean="0"/>
              <a:t>وجود بازخورد</a:t>
            </a:r>
          </a:p>
          <a:p>
            <a:r>
              <a:rPr lang="fa-IR" dirty="0" smtClean="0"/>
              <a:t>تعادل</a:t>
            </a:r>
          </a:p>
          <a:p>
            <a:r>
              <a:rPr lang="fa-IR" dirty="0" smtClean="0"/>
              <a:t>تفکیک و تخصص</a:t>
            </a:r>
          </a:p>
          <a:p>
            <a:r>
              <a:rPr lang="fa-IR" dirty="0" smtClean="0"/>
              <a:t>همپایانی و چند پایانی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8" y="1196753"/>
            <a:ext cx="5799202" cy="43494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7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CCCCFF" mc:Ignorable=""/>
            </a:gs>
            <a:gs pos="17999">
              <a:srgbClr xmlns:mc="http://schemas.openxmlformats.org/markup-compatibility/2006" xmlns:a14="http://schemas.microsoft.com/office/drawing/2010/main" val="99CCFF" mc:Ignorable=""/>
            </a:gs>
            <a:gs pos="36000">
              <a:srgbClr xmlns:mc="http://schemas.openxmlformats.org/markup-compatibility/2006" xmlns:a14="http://schemas.microsoft.com/office/drawing/2010/main" val="9966FF" mc:Ignorable=""/>
            </a:gs>
            <a:gs pos="61000">
              <a:srgbClr xmlns:mc="http://schemas.openxmlformats.org/markup-compatibility/2006" xmlns:a14="http://schemas.microsoft.com/office/drawing/2010/main" val="CC99FF" mc:Ignorable=""/>
            </a:gs>
            <a:gs pos="82001">
              <a:srgbClr xmlns:mc="http://schemas.openxmlformats.org/markup-compatibility/2006" xmlns:a14="http://schemas.microsoft.com/office/drawing/2010/main" val="99CCFF" mc:Ignorable=""/>
            </a:gs>
            <a:gs pos="100000">
              <a:srgbClr xmlns:mc="http://schemas.openxmlformats.org/markup-compatibility/2006" xmlns:a14="http://schemas.microsoft.com/office/drawing/2010/main" val="CCCCFF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xmlns:mc="http://schemas.openxmlformats.org/markup-compatibility/2006" xmlns:a14="http://schemas.microsoft.com/office/drawing/2010/main" val="8CADAE" mc:Ignorable="">
                    <a:shade val="75000"/>
                  </a:srgbClr>
                </a:solidFill>
              </a:rPr>
              <a:t>نکاتی در باره </a:t>
            </a:r>
            <a:r>
              <a:rPr lang="fa-IR" dirty="0" smtClean="0">
                <a:solidFill>
                  <a:srgbClr xmlns:mc="http://schemas.openxmlformats.org/markup-compatibility/2006" xmlns:a14="http://schemas.microsoft.com/office/drawing/2010/main" val="8CADAE" mc:Ignorable="">
                    <a:shade val="75000"/>
                  </a:srgbClr>
                </a:solidFill>
              </a:rPr>
              <a:t>نظریه سیستمی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2500" dirty="0">
                <a:solidFill>
                  <a:prstClr val="black"/>
                </a:solidFill>
              </a:rPr>
              <a:t>هر سیستمی خرده سیستم هایی دارد .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2500" dirty="0">
                <a:solidFill>
                  <a:prstClr val="black"/>
                </a:solidFill>
              </a:rPr>
              <a:t>هر سیستمی ، خود، بخشی از یک سیستم است .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2500" dirty="0">
                <a:solidFill>
                  <a:prstClr val="black"/>
                </a:solidFill>
              </a:rPr>
              <a:t>سیستم نگاهی کل نگر است </a:t>
            </a:r>
            <a:r>
              <a:rPr lang="fa-IR" sz="25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2500" dirty="0" smtClean="0">
                <a:solidFill>
                  <a:prstClr val="black"/>
                </a:solidFill>
              </a:rPr>
              <a:t>سیستم ها بسته ، سیستم هایی هستند که با محیط خود تعامل کمی دارند .</a:t>
            </a:r>
            <a:endParaRPr lang="fa-IR" sz="2500" dirty="0">
              <a:solidFill>
                <a:prstClr val="black"/>
              </a:solidFill>
            </a:endParaRP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2500" dirty="0">
                <a:solidFill>
                  <a:prstClr val="black"/>
                </a:solidFill>
              </a:rPr>
              <a:t>نظریه کلاسیک ، سیستمی بسته را القا می کند که محور آن سازمان و عملکرد است .</a:t>
            </a:r>
          </a:p>
          <a:p>
            <a:pPr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2500" dirty="0">
                <a:solidFill>
                  <a:prstClr val="black"/>
                </a:solidFill>
              </a:rPr>
              <a:t>سیستم ها اکثرا ، باز هستند ، سیستم های بسته معمولا مکانیکی اند .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2500" dirty="0" smtClean="0">
                <a:solidFill>
                  <a:prstClr val="black"/>
                </a:solidFill>
              </a:rPr>
              <a:t>سیستم </a:t>
            </a:r>
            <a:r>
              <a:rPr lang="fa-IR" sz="2500" dirty="0">
                <a:solidFill>
                  <a:prstClr val="black"/>
                </a:solidFill>
              </a:rPr>
              <a:t>ها ، مجموعه ای از درون داد ، فرایند و برون داد هستند که با یکدیگر تعامل دارند</a:t>
            </a:r>
            <a:r>
              <a:rPr lang="fa-IR" sz="25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2500" dirty="0" smtClean="0">
                <a:solidFill>
                  <a:prstClr val="black"/>
                </a:solidFill>
              </a:rPr>
              <a:t>سیستم های اجتماعی باز هستند .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2500" dirty="0" smtClean="0">
                <a:solidFill>
                  <a:prstClr val="black"/>
                </a:solidFill>
              </a:rPr>
              <a:t>تعیین حدود و مرزهای سیستم های اجتماعی به سادگی میسر نیست .</a:t>
            </a:r>
            <a:endParaRPr lang="fa-IR" sz="2500" dirty="0">
              <a:solidFill>
                <a:prstClr val="black"/>
              </a:solidFill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0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CCCCFF" mc:Ignorable=""/>
            </a:gs>
            <a:gs pos="17999">
              <a:srgbClr xmlns:mc="http://schemas.openxmlformats.org/markup-compatibility/2006" xmlns:a14="http://schemas.microsoft.com/office/drawing/2010/main" val="99CCFF" mc:Ignorable=""/>
            </a:gs>
            <a:gs pos="36000">
              <a:srgbClr xmlns:mc="http://schemas.openxmlformats.org/markup-compatibility/2006" xmlns:a14="http://schemas.microsoft.com/office/drawing/2010/main" val="9966FF" mc:Ignorable=""/>
            </a:gs>
            <a:gs pos="61000">
              <a:srgbClr xmlns:mc="http://schemas.openxmlformats.org/markup-compatibility/2006" xmlns:a14="http://schemas.microsoft.com/office/drawing/2010/main" val="CC99FF" mc:Ignorable=""/>
            </a:gs>
            <a:gs pos="82001">
              <a:srgbClr xmlns:mc="http://schemas.openxmlformats.org/markup-compatibility/2006" xmlns:a14="http://schemas.microsoft.com/office/drawing/2010/main" val="99CCFF" mc:Ignorable=""/>
            </a:gs>
            <a:gs pos="100000">
              <a:srgbClr xmlns:mc="http://schemas.openxmlformats.org/markup-compatibility/2006" xmlns:a14="http://schemas.microsoft.com/office/drawing/2010/main" val="CCCCFF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نگاهی اجمالی به سیستم مدرسه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6964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79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00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07536" y="1628800"/>
            <a:ext cx="8712968" cy="4464496"/>
          </a:xfrm>
          <a:prstGeom prst="cloudCallout">
            <a:avLst>
              <a:gd name="adj1" fmla="val 42975"/>
              <a:gd name="adj2" fmla="val 39143"/>
            </a:avLst>
          </a:prstGeom>
          <a:gradFill>
            <a:gsLst>
              <a:gs pos="0">
                <a:srgbClr xmlns:mc="http://schemas.openxmlformats.org/markup-compatibility/2006" xmlns:a14="http://schemas.microsoft.com/office/drawing/2010/main" val="CCCCFF" mc:Ignorable=""/>
              </a:gs>
              <a:gs pos="17999">
                <a:srgbClr xmlns:mc="http://schemas.openxmlformats.org/markup-compatibility/2006" xmlns:a14="http://schemas.microsoft.com/office/drawing/2010/main" val="99CCFF" mc:Ignorable=""/>
              </a:gs>
              <a:gs pos="36000">
                <a:srgbClr xmlns:mc="http://schemas.openxmlformats.org/markup-compatibility/2006" xmlns:a14="http://schemas.microsoft.com/office/drawing/2010/main" val="9966FF" mc:Ignorable=""/>
              </a:gs>
              <a:gs pos="61000">
                <a:srgbClr xmlns:mc="http://schemas.openxmlformats.org/markup-compatibility/2006" xmlns:a14="http://schemas.microsoft.com/office/drawing/2010/main" val="CC99FF" mc:Ignorable=""/>
              </a:gs>
              <a:gs pos="82001">
                <a:srgbClr xmlns:mc="http://schemas.openxmlformats.org/markup-compatibility/2006" xmlns:a14="http://schemas.microsoft.com/office/drawing/2010/main" val="99CCFF" mc:Ignorable=""/>
              </a:gs>
              <a:gs pos="100000">
                <a:srgbClr xmlns:mc="http://schemas.openxmlformats.org/markup-compatibility/2006" xmlns:a14="http://schemas.microsoft.com/office/drawing/2010/main" val="CCCCFF" mc:Ignorable="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CIPPOO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793424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4869160"/>
            <a:ext cx="10081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محیط</a:t>
            </a:r>
          </a:p>
          <a:p>
            <a:r>
              <a:rPr lang="en-US" dirty="0" smtClean="0"/>
              <a:t>Context</a:t>
            </a:r>
            <a:endParaRPr lang="fa-IR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47664" y="4365104"/>
            <a:ext cx="216024" cy="694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267744" y="4411192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843808" y="4501480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32240" y="4447768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2120" y="4479032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35896" y="4365104"/>
            <a:ext cx="7200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572000" y="4501480"/>
            <a:ext cx="108044" cy="797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71600" y="4411192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71600" y="2348880"/>
            <a:ext cx="6840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572000" y="2453484"/>
            <a:ext cx="3240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300192" y="2501280"/>
            <a:ext cx="3240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727216" y="2358048"/>
            <a:ext cx="3240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483768" y="2348880"/>
            <a:ext cx="3240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311860" y="2310408"/>
            <a:ext cx="3240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23928" y="2462808"/>
            <a:ext cx="3240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484040" y="2501280"/>
            <a:ext cx="3240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60476" y="2653680"/>
            <a:ext cx="912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267744" y="2448156"/>
            <a:ext cx="162018" cy="701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 flipV="1">
            <a:off x="1547664" y="3301750"/>
            <a:ext cx="1296144" cy="127249"/>
          </a:xfrm>
          <a:prstGeom prst="bentConnector3">
            <a:avLst>
              <a:gd name="adj1" fmla="val 50000"/>
            </a:avLst>
          </a:prstGeom>
          <a:ln>
            <a:solidFill>
              <a:srgbClr xmlns:mc="http://schemas.openxmlformats.org/markup-compatibility/2006" xmlns:a14="http://schemas.microsoft.com/office/drawing/2010/main" val="FFFF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 flipV="1">
            <a:off x="6732240" y="3225933"/>
            <a:ext cx="1296144" cy="127249"/>
          </a:xfrm>
          <a:prstGeom prst="bentConnector3">
            <a:avLst>
              <a:gd name="adj1" fmla="val 50000"/>
            </a:avLst>
          </a:prstGeom>
          <a:ln>
            <a:solidFill>
              <a:srgbClr xmlns:mc="http://schemas.openxmlformats.org/markup-compatibility/2006" xmlns:a14="http://schemas.microsoft.com/office/drawing/2010/main" val="FFFF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383900" y="3238125"/>
            <a:ext cx="1296144" cy="127249"/>
          </a:xfrm>
          <a:prstGeom prst="bentConnector3">
            <a:avLst>
              <a:gd name="adj1" fmla="val 50000"/>
            </a:avLst>
          </a:prstGeom>
          <a:ln>
            <a:solidFill>
              <a:srgbClr xmlns:mc="http://schemas.openxmlformats.org/markup-compatibility/2006" xmlns:a14="http://schemas.microsoft.com/office/drawing/2010/main" val="FFFF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4984076" y="3219837"/>
            <a:ext cx="1296144" cy="127249"/>
          </a:xfrm>
          <a:prstGeom prst="bentConnector3">
            <a:avLst>
              <a:gd name="adj1" fmla="val 50000"/>
            </a:avLst>
          </a:prstGeom>
          <a:ln>
            <a:solidFill>
              <a:srgbClr xmlns:mc="http://schemas.openxmlformats.org/markup-compatibility/2006" xmlns:a14="http://schemas.microsoft.com/office/drawing/2010/main" val="FFFF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2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CCCCFF" mc:Ignorable=""/>
            </a:gs>
            <a:gs pos="17999">
              <a:srgbClr xmlns:mc="http://schemas.openxmlformats.org/markup-compatibility/2006" xmlns:a14="http://schemas.microsoft.com/office/drawing/2010/main" val="99CCFF" mc:Ignorable=""/>
            </a:gs>
            <a:gs pos="36000">
              <a:srgbClr xmlns:mc="http://schemas.openxmlformats.org/markup-compatibility/2006" xmlns:a14="http://schemas.microsoft.com/office/drawing/2010/main" val="9966FF" mc:Ignorable=""/>
            </a:gs>
            <a:gs pos="61000">
              <a:srgbClr xmlns:mc="http://schemas.openxmlformats.org/markup-compatibility/2006" xmlns:a14="http://schemas.microsoft.com/office/drawing/2010/main" val="CC99FF" mc:Ignorable=""/>
            </a:gs>
            <a:gs pos="82001">
              <a:srgbClr xmlns:mc="http://schemas.openxmlformats.org/markup-compatibility/2006" xmlns:a14="http://schemas.microsoft.com/office/drawing/2010/main" val="99CCFF" mc:Ignorable=""/>
            </a:gs>
            <a:gs pos="100000">
              <a:srgbClr xmlns:mc="http://schemas.openxmlformats.org/markup-compatibility/2006" xmlns:a14="http://schemas.microsoft.com/office/drawing/2010/main" val="CCCCFF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رده های نتایج سازمان مدرسه</a:t>
            </a:r>
            <a:endParaRPr lang="fa-I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1995336"/>
              </p:ext>
            </p:extLst>
          </p:nvPr>
        </p:nvGraphicFramePr>
        <p:xfrm>
          <a:off x="301625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0498590"/>
              </p:ext>
            </p:extLst>
          </p:nvPr>
        </p:nvGraphicFramePr>
        <p:xfrm>
          <a:off x="4800600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5E9EFF" mc:Ignorable=""/>
            </a:gs>
            <a:gs pos="39999">
              <a:srgbClr xmlns:mc="http://schemas.openxmlformats.org/markup-compatibility/2006" xmlns:a14="http://schemas.microsoft.com/office/drawing/2010/main" val="85C2FF" mc:Ignorable=""/>
            </a:gs>
            <a:gs pos="70000">
              <a:srgbClr xmlns:mc="http://schemas.openxmlformats.org/markup-compatibility/2006" xmlns:a14="http://schemas.microsoft.com/office/drawing/2010/main" val="C4D6EB" mc:Ignorable=""/>
            </a:gs>
            <a:gs pos="100000">
              <a:srgbClr xmlns:mc="http://schemas.openxmlformats.org/markup-compatibility/2006" xmlns:a14="http://schemas.microsoft.com/office/drawing/2010/main" val="FFEBFA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مراحل تصمیم گیری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a-IR" dirty="0" smtClean="0"/>
              <a:t>فلسفه مدیریت سیستمی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sz="3600" dirty="0" smtClean="0"/>
              <a:t>تعیین سیستم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600" dirty="0" smtClean="0"/>
              <a:t>طراحی و ایجاد سیستم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600" dirty="0" smtClean="0"/>
              <a:t>عملیات و کنترل سیستم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600" dirty="0" smtClean="0"/>
              <a:t>بازنگری و ارزیابی سیستم</a:t>
            </a:r>
            <a:endParaRPr lang="fa-I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a-IR" sz="4800" dirty="0" smtClean="0"/>
              <a:t>هدف مداری</a:t>
            </a:r>
          </a:p>
          <a:p>
            <a:r>
              <a:rPr lang="fa-IR" sz="4800" dirty="0" smtClean="0"/>
              <a:t>سیستم مداری</a:t>
            </a:r>
          </a:p>
          <a:p>
            <a:r>
              <a:rPr lang="fa-IR" sz="4800" dirty="0" smtClean="0"/>
              <a:t>مسئولیت مداری</a:t>
            </a:r>
          </a:p>
          <a:p>
            <a:r>
              <a:rPr lang="fa-IR" sz="4800" dirty="0" smtClean="0"/>
              <a:t>مردم مداری</a:t>
            </a:r>
            <a:endParaRPr lang="fa-IR" sz="4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نظریه سیستم</a:t>
            </a:r>
            <a:endParaRPr lang="fa-I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889091" cy="617876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55000" dist="18000" dir="54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xmlns:mc="http://schemas.openxmlformats.org/markup-compatibility/2006" xmlns:a14="http://schemas.microsoft.com/office/drawing/2010/main" val="FFFFFF" mc:Ignorable="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5E9EFF" mc:Ignorable=""/>
            </a:gs>
            <a:gs pos="39999">
              <a:srgbClr xmlns:mc="http://schemas.openxmlformats.org/markup-compatibility/2006" xmlns:a14="http://schemas.microsoft.com/office/drawing/2010/main" val="85C2FF" mc:Ignorable=""/>
            </a:gs>
            <a:gs pos="70000">
              <a:srgbClr xmlns:mc="http://schemas.openxmlformats.org/markup-compatibility/2006" xmlns:a14="http://schemas.microsoft.com/office/drawing/2010/main" val="C4D6EB" mc:Ignorable=""/>
            </a:gs>
            <a:gs pos="100000">
              <a:srgbClr xmlns:mc="http://schemas.openxmlformats.org/markup-compatibility/2006" xmlns:a14="http://schemas.microsoft.com/office/drawing/2010/main" val="FFEBFA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مدرسه به عنوان یک سیستم اجتماعی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هنجار مند است .</a:t>
            </a:r>
          </a:p>
          <a:p>
            <a:r>
              <a:rPr lang="fa-IR" dirty="0" smtClean="0"/>
              <a:t>رفتارها از ضمانت اجرایی برخوردار است.</a:t>
            </a:r>
          </a:p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دارای فرهنگ و هویت خاص خود است.</a:t>
            </a:r>
          </a:p>
          <a:p>
            <a:r>
              <a:rPr lang="fa-IR" dirty="0" smtClean="0"/>
              <a:t>مفهومی نسبی ، نه مطلق ، است.</a:t>
            </a:r>
          </a:p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مدرسه یک سیستم اجتماعی – سیاسی است.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مدرسه یک سیستم اجتماعی باز است .</a:t>
            </a:r>
          </a:p>
          <a:p>
            <a:r>
              <a:rPr lang="fa-IR" dirty="0" smtClean="0"/>
              <a:t>نیرو های انسانی حسب نقش و پایگاه خود انجام وظیفه می کنند .</a:t>
            </a:r>
          </a:p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از اجزای وابسته به هم تشکیل شده و بر یکدیگر تاثیر می گذارند </a:t>
            </a:r>
          </a:p>
          <a:p>
            <a:r>
              <a:rPr lang="fa-IR" dirty="0" smtClean="0"/>
              <a:t>هدف مدار است</a:t>
            </a:r>
          </a:p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دارای ساختار است.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رفتار مشهود هر سیستم اجتماعی از دو بعد منشا دارد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402137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555776" y="3861048"/>
            <a:ext cx="864096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fa-IR" sz="3600" b="1" dirty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در يک سيستم اجتماعي نقش چيست </a:t>
            </a:r>
            <a:r>
              <a:rPr lang="fa-IR" sz="3600" b="1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؟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  <a:gradFill>
            <a:gsLst>
              <a:gs pos="48000">
                <a:srgbClr xmlns:mc="http://schemas.openxmlformats.org/markup-compatibility/2006" xmlns:a14="http://schemas.microsoft.com/office/drawing/2010/main" val="8488C4" mc:Ignorable=""/>
              </a:gs>
              <a:gs pos="10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سازمان بعد هنجاري دارد ، از هر فرد در هر سمت يا جايگاهي که وجود دارد ، انتظاراتي هست که به آن نقش مي گوييم </a:t>
            </a:r>
            <a:r>
              <a:rPr lang="fa-IR" sz="2800" dirty="0">
                <a:latin typeface="Calibri"/>
                <a:ea typeface="Calibri"/>
                <a:cs typeface="Mitra"/>
              </a:rPr>
              <a:t>. خصوصيات عمومي نقش ها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latin typeface="Calibri"/>
                <a:ea typeface="Calibri"/>
                <a:cs typeface="Mitra"/>
              </a:rPr>
              <a:t>الف) غير شخصي هستند ، سمت يا جايگاه تعيين کننده است نه فرد . </a:t>
            </a:r>
            <a:endParaRPr lang="fa-IR" sz="2800" dirty="0" smtClean="0">
              <a:latin typeface="Calibri"/>
              <a:ea typeface="Calibri"/>
              <a:cs typeface="Mitra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Mitra"/>
              </a:rPr>
              <a:t>ب</a:t>
            </a:r>
            <a:r>
              <a:rPr lang="fa-IR" sz="2800" dirty="0">
                <a:latin typeface="Calibri"/>
                <a:ea typeface="Calibri"/>
                <a:cs typeface="Mitra"/>
              </a:rPr>
              <a:t>) نفش سازماني شرح شغل و رفتار رسمي و غير رسمي  سازماني است . </a:t>
            </a:r>
            <a:endParaRPr lang="fa-IR" sz="2800" dirty="0" smtClean="0">
              <a:latin typeface="Calibri"/>
              <a:ea typeface="Calibri"/>
              <a:cs typeface="Mitra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Mitra"/>
              </a:rPr>
              <a:t>پ</a:t>
            </a:r>
            <a:r>
              <a:rPr lang="fa-IR" sz="2800" dirty="0">
                <a:latin typeface="Calibri"/>
                <a:ea typeface="Calibri"/>
                <a:cs typeface="Mitra"/>
              </a:rPr>
              <a:t>) به </a:t>
            </a:r>
            <a:r>
              <a:rPr lang="fa-IR" sz="2800" dirty="0" smtClean="0">
                <a:latin typeface="Calibri"/>
                <a:ea typeface="Calibri"/>
                <a:cs typeface="Mitra"/>
              </a:rPr>
              <a:t>صورت </a:t>
            </a:r>
            <a:r>
              <a:rPr lang="fa-IR" sz="2800" dirty="0">
                <a:latin typeface="Calibri"/>
                <a:ea typeface="Calibri"/>
                <a:cs typeface="Mitra"/>
              </a:rPr>
              <a:t>دقيق نقش را نمي توان تعريف کرد . </a:t>
            </a:r>
            <a:endParaRPr lang="fa-IR" sz="2800" dirty="0" smtClean="0">
              <a:latin typeface="Calibri"/>
              <a:ea typeface="Calibri"/>
              <a:cs typeface="Mitra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Mitra"/>
              </a:rPr>
              <a:t>ت</a:t>
            </a:r>
            <a:r>
              <a:rPr lang="fa-IR" sz="2800" dirty="0">
                <a:latin typeface="Calibri"/>
                <a:ea typeface="Calibri"/>
                <a:cs typeface="Mitra"/>
              </a:rPr>
              <a:t>) به سرعت آموخته مي شوند . </a:t>
            </a:r>
            <a:endParaRPr lang="fa-IR" sz="2800" dirty="0" smtClean="0">
              <a:latin typeface="Calibri"/>
              <a:ea typeface="Calibri"/>
              <a:cs typeface="Mitra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Mitra"/>
              </a:rPr>
              <a:t>ث</a:t>
            </a:r>
            <a:r>
              <a:rPr lang="fa-IR" sz="2800" dirty="0">
                <a:latin typeface="Calibri"/>
                <a:ea typeface="Calibri"/>
                <a:cs typeface="Mitra"/>
              </a:rPr>
              <a:t>) نقش ها مکمل هم هستند . معلم-شاگرد، زن – </a:t>
            </a:r>
            <a:r>
              <a:rPr lang="fa-IR" sz="2800" dirty="0" smtClean="0">
                <a:latin typeface="Calibri"/>
                <a:ea typeface="Calibri"/>
                <a:cs typeface="Mitra"/>
              </a:rPr>
              <a:t>شوهر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99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1_Ch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2062162"/>
            <a:ext cx="2724150" cy="273367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56" y="557214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بالا .......................تخصص حرفه ای................. پایین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51217" y="3422929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بالا .........ساختار بوروکراتیک........... پایین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fa-IR" sz="3600" b="1" dirty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در يک سيستم اجتماعي نقش چيست </a:t>
            </a:r>
            <a:r>
              <a:rPr lang="fa-IR" sz="3600" b="1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؟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  <a:gradFill>
            <a:gsLst>
              <a:gs pos="48000">
                <a:srgbClr xmlns:mc="http://schemas.openxmlformats.org/markup-compatibility/2006" xmlns:a14="http://schemas.microsoft.com/office/drawing/2010/main" val="8488C4" mc:Ignorable=""/>
              </a:gs>
              <a:gs pos="10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</a:rPr>
              <a:t>سازمان بعد هنجاري دارد ، از هر فرد در هر سمت يا جايگاهي که وجود دارد ، انتظاراتي هست که به آن نقش مي گوييم </a:t>
            </a:r>
            <a:r>
              <a:rPr lang="fa-IR" sz="2800" dirty="0">
                <a:latin typeface="Calibri"/>
                <a:ea typeface="Calibri"/>
              </a:rPr>
              <a:t>. خصوصيات عمومي نقش ها</a:t>
            </a:r>
            <a:endParaRPr lang="en-US" sz="2400" dirty="0">
              <a:latin typeface="Calibri"/>
              <a:ea typeface="Calibri"/>
            </a:endParaRP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400" dirty="0" smtClean="0">
                <a:effectLst/>
                <a:latin typeface="Calibri"/>
                <a:ea typeface="Calibri"/>
              </a:rPr>
              <a:t>نقش ها بر مناصب یا مقام های داخلی سازمان دلالت دارند .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400" dirty="0" smtClean="0">
                <a:latin typeface="Calibri"/>
                <a:ea typeface="Calibri"/>
              </a:rPr>
              <a:t>نقش ها بر حسب انتظارات ، هنجارها ، حقوق و وظایف توصیف می شوند.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400" dirty="0" smtClean="0">
                <a:effectLst/>
                <a:latin typeface="Calibri"/>
                <a:ea typeface="Calibri"/>
              </a:rPr>
              <a:t>انتظارات نقش ها حتی قبل از انتصاب فرد وجود دارند.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400" dirty="0" smtClean="0">
                <a:latin typeface="Calibri"/>
                <a:ea typeface="Calibri"/>
              </a:rPr>
              <a:t>نقش ها انعطاف پذیرند و در دامنه مجاز و ممنوع قرار دارند.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400" dirty="0" smtClean="0">
                <a:effectLst/>
                <a:latin typeface="Calibri"/>
                <a:ea typeface="Calibri"/>
              </a:rPr>
              <a:t>نقش های سازمانی در ارتباط با یکدیگر مفهوم پیدا می کنند .</a:t>
            </a:r>
            <a:endParaRPr lang="en-US" sz="2400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80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مشکلات ناشي از </a:t>
            </a:r>
            <a:r>
              <a:rPr lang="fa-IR" sz="3600" b="1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نقش </a:t>
            </a:r>
            <a:r>
              <a:rPr lang="fa-IR" sz="2000" dirty="0" smtClean="0">
                <a:solidFill>
                  <a:schemeClr val="tx1"/>
                </a:solidFill>
                <a:latin typeface="Calibri"/>
                <a:ea typeface="Calibri"/>
                <a:cs typeface="Mitra"/>
              </a:rPr>
              <a:t>تعارض نقش</a:t>
            </a:r>
            <a:endParaRPr lang="en-US" sz="2000" b="1" dirty="0">
              <a:solidFill>
                <a:schemeClr val="tx1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  <a:gradFill>
            <a:gsLst>
              <a:gs pos="48000">
                <a:srgbClr xmlns:mc="http://schemas.openxmlformats.org/markup-compatibility/2006" xmlns:a14="http://schemas.microsoft.com/office/drawing/2010/main" val="8488C4" mc:Ignorable=""/>
              </a:gs>
              <a:gs pos="10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180000" indent="-180000" algn="just">
              <a:spcAft>
                <a:spcPts val="1000"/>
              </a:spcAft>
            </a:pPr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تعارض نقش : </a:t>
            </a:r>
            <a:endParaRPr lang="fa-I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</a:endParaRPr>
          </a:p>
          <a:p>
            <a:pPr marL="180000" indent="-180000" algn="just">
              <a:spcAft>
                <a:spcPts val="1000"/>
              </a:spcAft>
            </a:pPr>
            <a:r>
              <a:rPr lang="fa-IR" sz="2800" b="1" dirty="0" smtClean="0"/>
              <a:t>1</a:t>
            </a:r>
            <a:r>
              <a:rPr lang="fa-IR" sz="2800" b="1" dirty="0"/>
              <a:t>) تعارض درون فرستنده : وفق مقررات اقدام شود ! انجام دادن و وفق مقررات انجام دادن </a:t>
            </a:r>
            <a:endParaRPr lang="fa-IR" sz="2800" b="1" dirty="0" smtClean="0"/>
          </a:p>
          <a:p>
            <a:pPr marL="180000" indent="-180000" algn="just">
              <a:spcAft>
                <a:spcPts val="1000"/>
              </a:spcAft>
            </a:pPr>
            <a:r>
              <a:rPr lang="fa-IR" sz="2800" b="1" dirty="0" smtClean="0"/>
              <a:t>2</a:t>
            </a:r>
            <a:r>
              <a:rPr lang="fa-IR" sz="2800" b="1" dirty="0"/>
              <a:t>) تعارض درون نقش : معلمي که مدير شده است ! با معلمان است يا با اداره . </a:t>
            </a:r>
            <a:endParaRPr lang="fa-IR" sz="2800" b="1" dirty="0" smtClean="0"/>
          </a:p>
          <a:p>
            <a:pPr marL="180000" indent="-180000" algn="just">
              <a:spcAft>
                <a:spcPts val="1000"/>
              </a:spcAft>
            </a:pPr>
            <a:r>
              <a:rPr lang="fa-IR" sz="2800" b="1" dirty="0" smtClean="0"/>
              <a:t>3</a:t>
            </a:r>
            <a:r>
              <a:rPr lang="fa-IR" sz="2800" b="1" dirty="0"/>
              <a:t>) تعارض ميان نقش : وجود دو نقش در سازمان : عضو انجمن با معلم يا مدير بودن ! </a:t>
            </a:r>
            <a:endParaRPr lang="fa-IR" sz="2800" b="1" dirty="0" smtClean="0"/>
          </a:p>
          <a:p>
            <a:pPr marL="180000" indent="-180000" algn="just">
              <a:spcAft>
                <a:spcPts val="1000"/>
              </a:spcAft>
            </a:pPr>
            <a:r>
              <a:rPr lang="fa-IR" sz="2800" b="1" dirty="0" smtClean="0"/>
              <a:t>4) </a:t>
            </a:r>
            <a:r>
              <a:rPr lang="fa-IR" sz="2800" b="1" dirty="0"/>
              <a:t>تعارض شخص – نقش : اتلاف بيت المال و مرئوس ، دوستي و تقلب ! </a:t>
            </a:r>
            <a:endParaRPr lang="en-US" sz="2400" b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70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مشکلات ناشي از </a:t>
            </a:r>
            <a:r>
              <a:rPr lang="fa-IR" sz="3600" b="1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نقش </a:t>
            </a:r>
            <a:r>
              <a:rPr lang="fa-IR" sz="2000" dirty="0" smtClean="0">
                <a:solidFill>
                  <a:schemeClr val="tx1"/>
                </a:solidFill>
                <a:latin typeface="Calibri"/>
                <a:ea typeface="Calibri"/>
                <a:cs typeface="Mitra"/>
              </a:rPr>
              <a:t>ابهام نقش</a:t>
            </a:r>
            <a:endParaRPr lang="en-US" sz="2000" b="1" dirty="0">
              <a:solidFill>
                <a:schemeClr val="tx1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  <a:gradFill>
            <a:gsLst>
              <a:gs pos="48000">
                <a:srgbClr xmlns:mc="http://schemas.openxmlformats.org/markup-compatibility/2006" xmlns:a14="http://schemas.microsoft.com/office/drawing/2010/main" val="8488C4" mc:Ignorable=""/>
              </a:gs>
              <a:gs pos="10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ابهام نقش </a:t>
            </a:r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 smtClean="0">
                <a:latin typeface="Calibri"/>
                <a:ea typeface="Calibri"/>
                <a:cs typeface="Mitra"/>
              </a:rPr>
              <a:t> </a:t>
            </a:r>
            <a:r>
              <a:rPr lang="fa-IR" sz="3200" b="1" dirty="0">
                <a:latin typeface="Calibri"/>
                <a:ea typeface="Calibri"/>
                <a:cs typeface="Mitra"/>
              </a:rPr>
              <a:t>1) تفاوتي که ميان انتظارات مردم ، سازمان با ادارک شخص وجود دارد. انتظارات معلم ها و والدين ، ادراک دانش آموزان </a:t>
            </a:r>
            <a:endParaRPr lang="fa-IR" sz="3200" b="1" dirty="0" smtClean="0">
              <a:latin typeface="Calibri"/>
              <a:ea typeface="Calibri"/>
              <a:cs typeface="Mitra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 smtClean="0">
                <a:latin typeface="Calibri"/>
                <a:ea typeface="Calibri"/>
                <a:cs typeface="Mitra"/>
              </a:rPr>
              <a:t>2</a:t>
            </a:r>
            <a:r>
              <a:rPr lang="fa-IR" sz="3200" b="1" dirty="0">
                <a:latin typeface="Calibri"/>
                <a:ea typeface="Calibri"/>
                <a:cs typeface="Mitra"/>
              </a:rPr>
              <a:t>) ابهام در نحوه انجام : ممکن است ادراک از شغل با آنچه که بايد انجام دهند تفاوت داشته باشد . مثال تاکيد بر فهم و آزمونهايي مبتني بر حافظه </a:t>
            </a:r>
            <a:endParaRPr lang="en-US" sz="2800" b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69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مشکلات ناشي از </a:t>
            </a:r>
            <a:r>
              <a:rPr lang="fa-IR" sz="3600" b="1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  <a:cs typeface="Mitra"/>
              </a:rPr>
              <a:t>نقش </a:t>
            </a:r>
            <a:r>
              <a:rPr lang="fa-IR" sz="2000" dirty="0" smtClean="0">
                <a:solidFill>
                  <a:schemeClr val="tx1"/>
                </a:solidFill>
                <a:latin typeface="Calibri"/>
                <a:ea typeface="Calibri"/>
                <a:cs typeface="Mitra"/>
              </a:rPr>
              <a:t>گرانباری نقش</a:t>
            </a:r>
            <a:endParaRPr lang="en-US" sz="2000" b="1" dirty="0">
              <a:solidFill>
                <a:schemeClr val="tx1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  <a:gradFill>
            <a:gsLst>
              <a:gs pos="48000">
                <a:srgbClr xmlns:mc="http://schemas.openxmlformats.org/markup-compatibility/2006" xmlns:a14="http://schemas.microsoft.com/office/drawing/2010/main" val="8488C4" mc:Ignorable=""/>
              </a:gs>
              <a:gs pos="10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</a:rPr>
              <a:t>گرانباري نقش : </a:t>
            </a:r>
            <a:endParaRPr lang="fa-IR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4000" b="1" dirty="0" smtClean="0">
                <a:latin typeface="Calibri"/>
                <a:ea typeface="Calibri"/>
              </a:rPr>
              <a:t>فراتر </a:t>
            </a:r>
            <a:r>
              <a:rPr lang="fa-IR" sz="4000" b="1" dirty="0">
                <a:latin typeface="Calibri"/>
                <a:ea typeface="Calibri"/>
              </a:rPr>
              <a:t>بودن انتظارات از توانايي ها . </a:t>
            </a:r>
            <a:r>
              <a:rPr lang="fa-IR" sz="4000" b="1" dirty="0" smtClean="0">
                <a:latin typeface="Calibri"/>
                <a:ea typeface="Calibri"/>
              </a:rPr>
              <a:t>گاهی انتظارات و درخواستهای شغل از توانایی های متصدی نقش فراتر است . موقعیت های مبهم نیز موجب گرانباری نقش می شوند 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atin typeface="Calibri"/>
                <a:ea typeface="Calibri"/>
              </a:rPr>
              <a:t>جمله معلمی شغل انبیاست ! به خوبی بیانگر گرانباری انتظارات است.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effectLst/>
                <a:latin typeface="Calibri"/>
                <a:ea typeface="Calibri"/>
              </a:rPr>
              <a:t>ابعاد صلاحیت های حرفه ای معلم نیز نمونه خوبی است 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atin typeface="Calibri"/>
                <a:ea typeface="Calibri"/>
              </a:rPr>
              <a:t>انتظارات غیر مدون سازمانی نیز مورد دیگر است .</a:t>
            </a:r>
            <a:endParaRPr lang="en-US" sz="2400" b="1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58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</a:rPr>
              <a:t>پیامدهای </a:t>
            </a:r>
            <a:r>
              <a:rPr lang="fa-IR" sz="3600" b="1" dirty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</a:rPr>
              <a:t>ناشي </a:t>
            </a:r>
            <a:r>
              <a:rPr lang="fa-IR" sz="3600" b="1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ambria"/>
                <a:ea typeface="Times New Roman"/>
              </a:rPr>
              <a:t>از مشکلات نقش</a:t>
            </a:r>
            <a:endParaRPr lang="en-US" sz="2000" b="1" dirty="0">
              <a:solidFill>
                <a:schemeClr val="tx1"/>
              </a:solidFill>
              <a:effectLst/>
              <a:latin typeface="Cambria"/>
              <a:ea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  <a:gradFill>
            <a:gsLst>
              <a:gs pos="48000">
                <a:srgbClr xmlns:mc="http://schemas.openxmlformats.org/markup-compatibility/2006" xmlns:a14="http://schemas.microsoft.com/office/drawing/2010/main" val="8488C4" mc:Ignorable=""/>
              </a:gs>
              <a:gs pos="10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تعارض نقش در سطوح پايين تر مي تواند شديد تر باشد چون </a:t>
            </a:r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نقش </a:t>
            </a:r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بهتر تعريف مي </a:t>
            </a:r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شود.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 </a:t>
            </a:r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ابهام و گرانباري در سطوح بالاتر شغلي بيشتر است .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Calibri"/>
              <a:ea typeface="Calibri"/>
              <a:cs typeface="Arial"/>
            </a:endParaRPr>
          </a:p>
          <a:p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مشکلات نقش، موجب تنش ، ناخشنودي، اضطراب و افسردگي است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79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xmlns:mc="http://schemas.openxmlformats.org/markup-compatibility/2006" xmlns:a14="http://schemas.microsoft.com/office/drawing/2010/main" val="5E9EFF" mc:Ignorable=""/>
            </a:gs>
            <a:gs pos="39999">
              <a:srgbClr xmlns:mc="http://schemas.openxmlformats.org/markup-compatibility/2006" xmlns:a14="http://schemas.microsoft.com/office/drawing/2010/main" val="85C2FF" mc:Ignorable=""/>
            </a:gs>
            <a:gs pos="70000">
              <a:srgbClr xmlns:mc="http://schemas.openxmlformats.org/markup-compatibility/2006" xmlns:a14="http://schemas.microsoft.com/office/drawing/2010/main" val="C4D6EB" mc:Ignorable=""/>
            </a:gs>
            <a:gs pos="100000">
              <a:srgbClr xmlns:mc="http://schemas.openxmlformats.org/markup-compatibility/2006" xmlns:a14="http://schemas.microsoft.com/office/drawing/2010/main" val="FFEBFA" mc:Ignorable="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هنجار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نقش ، مربوط به فرد است ، اما هنجار رفتار گروهي است . ظاهرا فرد يا سازماني بهنجار است که مشخصات و رفتار او در داخل محدوده جمعيتيش قرار گرفته باشد ! اما امر به اين سادگي نيست ! علاوه بر تعريف سازماني ، تعاريف نانوشته نيز وجود دارند . مثال : دانش آموز ، توقعات جامعه </a:t>
            </a:r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از </a:t>
            </a:r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Calibri"/>
                <a:ea typeface="Calibri"/>
                <a:cs typeface="Mitra"/>
              </a:rPr>
              <a:t>او و توقعات گروه همسالان و هنجارهاي عمومي جامعه مثل دين </a:t>
            </a:r>
            <a:r>
              <a:rPr lang="fa-IR" sz="2800" dirty="0">
                <a:latin typeface="Calibri"/>
                <a:ea typeface="Calibri"/>
                <a:cs typeface="Mitra"/>
              </a:rPr>
              <a:t>(ميچل ،صص 353-360</a:t>
            </a:r>
            <a:r>
              <a:rPr lang="fa-IR" sz="2800" dirty="0" smtClean="0">
                <a:latin typeface="Calibri"/>
                <a:ea typeface="Calibri"/>
                <a:cs typeface="Mitra"/>
              </a:rPr>
              <a:t>)</a:t>
            </a:r>
            <a:endParaRPr lang="en-US" sz="24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51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xmlns:mc="http://schemas.openxmlformats.org/markup-compatibility/2006" xmlns:a14="http://schemas.microsoft.com/office/drawing/2010/main" val="5E9EFF" mc:Ignorable=""/>
            </a:gs>
            <a:gs pos="39999">
              <a:srgbClr xmlns:mc="http://schemas.openxmlformats.org/markup-compatibility/2006" xmlns:a14="http://schemas.microsoft.com/office/drawing/2010/main" val="85C2FF" mc:Ignorable=""/>
            </a:gs>
            <a:gs pos="70000">
              <a:srgbClr xmlns:mc="http://schemas.openxmlformats.org/markup-compatibility/2006" xmlns:a14="http://schemas.microsoft.com/office/drawing/2010/main" val="C4D6EB" mc:Ignorable=""/>
            </a:gs>
            <a:gs pos="100000">
              <a:srgbClr xmlns:mc="http://schemas.openxmlformats.org/markup-compatibility/2006" xmlns:a14="http://schemas.microsoft.com/office/drawing/2010/main" val="FFEBFA" mc:Ignorable="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پایگاه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dirty="0">
                <a:latin typeface="Calibri"/>
                <a:ea typeface="Calibri"/>
              </a:rPr>
              <a:t>پايگاه معمولا منعکس کننده مرتبه يا ارزش فرد در محيط گروهي است . پايگاه توسط گروه تعيين مي شود . پايگاه اجتماعي معمولا با عنوان تشخص حرفه اي از آن ياد مي شود . پزشک ، استاندار ، معلم ، شهردار ، رفتگر و ....</a:t>
            </a:r>
            <a:endParaRPr lang="en-US" sz="28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dirty="0">
                <a:latin typeface="Calibri"/>
                <a:ea typeface="Calibri"/>
              </a:rPr>
              <a:t>پايگاه درون سازماني در اينجا مد نظر ماست . </a:t>
            </a:r>
            <a:r>
              <a:rPr lang="fa-IR" sz="3200" dirty="0" smtClean="0">
                <a:latin typeface="Calibri"/>
                <a:ea typeface="Calibri"/>
              </a:rPr>
              <a:t>مواردی باعث </a:t>
            </a:r>
            <a:r>
              <a:rPr lang="fa-IR" sz="3200" dirty="0">
                <a:latin typeface="Calibri"/>
                <a:ea typeface="Calibri"/>
              </a:rPr>
              <a:t>مي شود ، معلمي در ميان ساير معلم ها پايگاه عالي تري داشته باشد </a:t>
            </a:r>
            <a:r>
              <a:rPr lang="fa-IR" sz="3200" dirty="0" smtClean="0">
                <a:latin typeface="Calibri"/>
                <a:ea typeface="Calibri"/>
              </a:rPr>
              <a:t>: </a:t>
            </a:r>
            <a:r>
              <a:rPr lang="fa-IR" sz="3200" dirty="0">
                <a:latin typeface="Calibri"/>
                <a:ea typeface="Calibri"/>
              </a:rPr>
              <a:t>خانواده و وابستگي ها ، ثروت و مکنت ، تحصيلات و موقعيت شغلي ، ارتباطات اجتماعي ، پست سازماني ، خصوصيات شخصيتي</a:t>
            </a:r>
            <a:endParaRPr lang="en-US" sz="28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dirty="0">
                <a:latin typeface="Calibri"/>
                <a:ea typeface="Calibri"/>
              </a:rPr>
              <a:t>ناسازگاري هنگامي پديد مي آيد که فرد و پايگاه او همخواني ندارند . اين امر هم براي فرد مشکل ساز است و هم براي گروه . پديد آمدن تنش هاي روان شناختي و رفتارهاي ناخوشايند از فرد ، عدم پذيرش يا اکراه گروه  (ميچل ، صص 360-370)</a:t>
            </a:r>
            <a:endParaRPr lang="en-US" sz="2800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14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xmlns:mc="http://schemas.openxmlformats.org/markup-compatibility/2006" xmlns:a14="http://schemas.microsoft.com/office/drawing/2010/main" val="5E9EFF" mc:Ignorable=""/>
            </a:gs>
            <a:gs pos="39999">
              <a:srgbClr xmlns:mc="http://schemas.openxmlformats.org/markup-compatibility/2006" xmlns:a14="http://schemas.microsoft.com/office/drawing/2010/main" val="85C2FF" mc:Ignorable=""/>
            </a:gs>
            <a:gs pos="70000">
              <a:srgbClr xmlns:mc="http://schemas.openxmlformats.org/markup-compatibility/2006" xmlns:a14="http://schemas.microsoft.com/office/drawing/2010/main" val="C4D6EB" mc:Ignorable=""/>
            </a:gs>
            <a:gs pos="100000">
              <a:srgbClr xmlns:mc="http://schemas.openxmlformats.org/markup-compatibility/2006" xmlns:a14="http://schemas.microsoft.com/office/drawing/2010/main" val="FFEBFA" mc:Ignorable="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پایگاه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dirty="0">
                <a:latin typeface="Calibri"/>
                <a:ea typeface="Calibri"/>
              </a:rPr>
              <a:t>پايگاه معمولا منعکس کننده مرتبه يا ارزش فرد در محيط گروهي است . پايگاه توسط گروه تعيين مي شود . پايگاه اجتماعي معمولا با عنوان تشخص حرفه اي از آن ياد مي شود . پزشک ، استاندار ، معلم ، شهردار ، رفتگر و ....</a:t>
            </a:r>
            <a:endParaRPr lang="en-US" sz="28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dirty="0">
                <a:latin typeface="Calibri"/>
                <a:ea typeface="Calibri"/>
              </a:rPr>
              <a:t>پايگاه درون سازماني در اينجا مد نظر ماست . </a:t>
            </a:r>
            <a:r>
              <a:rPr lang="fa-IR" sz="3200" smtClean="0">
                <a:latin typeface="Calibri"/>
                <a:ea typeface="Calibri"/>
              </a:rPr>
              <a:t>مواردی باعث </a:t>
            </a:r>
            <a:r>
              <a:rPr lang="fa-IR" sz="3200" dirty="0">
                <a:latin typeface="Calibri"/>
                <a:ea typeface="Calibri"/>
              </a:rPr>
              <a:t>مي شود ، معلمي در ميان ساير معلم ها پايگاه عالي تري داشته </a:t>
            </a:r>
            <a:r>
              <a:rPr lang="fa-IR" sz="3200">
                <a:latin typeface="Calibri"/>
                <a:ea typeface="Calibri"/>
              </a:rPr>
              <a:t>باشد </a:t>
            </a:r>
            <a:r>
              <a:rPr lang="fa-IR" sz="3200" smtClean="0">
                <a:latin typeface="Calibri"/>
                <a:ea typeface="Calibri"/>
              </a:rPr>
              <a:t>: </a:t>
            </a:r>
            <a:r>
              <a:rPr lang="fa-IR" sz="3200" dirty="0">
                <a:latin typeface="Calibri"/>
                <a:ea typeface="Calibri"/>
              </a:rPr>
              <a:t>خانواده و وابستگي ها ، ثروت و مکنت ، تحصيلات و موقعيت شغلي ، ارتباطات اجتماعي ، پست سازماني ، خصوصيات شخصيتي</a:t>
            </a:r>
            <a:endParaRPr lang="en-US" sz="28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a-IR" sz="3200" dirty="0">
                <a:latin typeface="Calibri"/>
                <a:ea typeface="Calibri"/>
              </a:rPr>
              <a:t>ناسازگاري هنگامي پديد مي آيد که فرد و پايگاه او همخواني ندارند . اين امر هم براي فرد مشکل ساز است و هم براي گروه . پديد آمدن تنش هاي روان شناختي و رفتارهاي ناخوشايند از فرد ، عدم پذيرش يا اکراه گروه  (ميچل ، صص 360-370)</a:t>
            </a:r>
            <a:endParaRPr lang="en-US" sz="2800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60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6" y="188640"/>
            <a:ext cx="8780197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81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انگیزه های رفتار سازمانی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633620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08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اداری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a-IR" sz="1800" dirty="0" smtClean="0"/>
              <a:t>هنری فایول پنج کنش و چهارده اصل برای مدیریت پیشنهاد می کند.</a:t>
            </a:r>
          </a:p>
          <a:p>
            <a:pPr>
              <a:buFont typeface="Arial" pitchFamily="34" charset="0"/>
              <a:buChar char="•"/>
            </a:pPr>
            <a:r>
              <a:rPr lang="fa-IR" sz="1800" dirty="0" smtClean="0"/>
              <a:t> برنامه ریزی</a:t>
            </a:r>
          </a:p>
          <a:p>
            <a:pPr>
              <a:buFont typeface="Arial" pitchFamily="34" charset="0"/>
              <a:buChar char="•"/>
            </a:pPr>
            <a:r>
              <a:rPr lang="fa-IR" sz="1800" dirty="0" smtClean="0"/>
              <a:t> سازماندهی</a:t>
            </a:r>
          </a:p>
          <a:p>
            <a:pPr>
              <a:buFont typeface="Arial" pitchFamily="34" charset="0"/>
              <a:buChar char="•"/>
            </a:pPr>
            <a:r>
              <a:rPr lang="fa-IR" sz="1800" dirty="0" smtClean="0"/>
              <a:t> فرماندهی</a:t>
            </a:r>
          </a:p>
          <a:p>
            <a:pPr>
              <a:buFont typeface="Arial" pitchFamily="34" charset="0"/>
              <a:buChar char="•"/>
            </a:pPr>
            <a:r>
              <a:rPr lang="fa-IR" sz="1800" dirty="0" smtClean="0"/>
              <a:t> هماهنگی</a:t>
            </a:r>
          </a:p>
          <a:p>
            <a:pPr>
              <a:buFont typeface="Arial" pitchFamily="34" charset="0"/>
              <a:buChar char="•"/>
            </a:pPr>
            <a:r>
              <a:rPr lang="fa-IR" sz="1800" dirty="0" smtClean="0"/>
              <a:t> نظارت </a:t>
            </a:r>
          </a:p>
          <a:p>
            <a:r>
              <a:rPr lang="fa-IR" sz="1800" dirty="0" smtClean="0"/>
              <a:t>14 اصل مدیریتی او به شرح مقابل است 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57016" y="724775"/>
            <a:ext cx="2029968" cy="369177"/>
            <a:chOff x="1804415" y="875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46" name="Rounded Rectangle 45"/>
            <p:cNvSpPr/>
            <p:nvPr/>
          </p:nvSpPr>
          <p:spPr>
            <a:xfrm>
              <a:off x="1804415" y="875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1822437" y="18897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تقسیم کار</a:t>
              </a:r>
              <a:endParaRPr lang="en-US" sz="13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57016" y="1112411"/>
            <a:ext cx="2029968" cy="369177"/>
            <a:chOff x="1804415" y="388511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44" name="Rounded Rectangle 43"/>
            <p:cNvSpPr/>
            <p:nvPr/>
          </p:nvSpPr>
          <p:spPr>
            <a:xfrm>
              <a:off x="1804415" y="388511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Rounded Rectangle 6"/>
            <p:cNvSpPr/>
            <p:nvPr/>
          </p:nvSpPr>
          <p:spPr>
            <a:xfrm>
              <a:off x="1822437" y="406533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اختیار و مسئولیت</a:t>
              </a:r>
              <a:endParaRPr lang="en-US" sz="1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57016" y="1500047"/>
            <a:ext cx="2029968" cy="369177"/>
            <a:chOff x="1804415" y="776147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42" name="Rounded Rectangle 41"/>
            <p:cNvSpPr/>
            <p:nvPr/>
          </p:nvSpPr>
          <p:spPr>
            <a:xfrm>
              <a:off x="1804415" y="776147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Rounded Rectangle 8"/>
            <p:cNvSpPr/>
            <p:nvPr/>
          </p:nvSpPr>
          <p:spPr>
            <a:xfrm>
              <a:off x="1822437" y="794169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انضباط</a:t>
              </a:r>
              <a:endParaRPr lang="en-US" sz="13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57016" y="1887684"/>
            <a:ext cx="2029968" cy="369177"/>
            <a:chOff x="1804415" y="1163784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40" name="Rounded Rectangle 39"/>
            <p:cNvSpPr/>
            <p:nvPr/>
          </p:nvSpPr>
          <p:spPr>
            <a:xfrm>
              <a:off x="1804415" y="1163784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Rounded Rectangle 10"/>
            <p:cNvSpPr/>
            <p:nvPr/>
          </p:nvSpPr>
          <p:spPr>
            <a:xfrm>
              <a:off x="1822437" y="1181806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وحدت فرماندهی</a:t>
              </a:r>
              <a:endParaRPr lang="en-US" sz="13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57016" y="2275320"/>
            <a:ext cx="2029968" cy="369177"/>
            <a:chOff x="1804415" y="1551420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38" name="Rounded Rectangle 37"/>
            <p:cNvSpPr/>
            <p:nvPr/>
          </p:nvSpPr>
          <p:spPr>
            <a:xfrm>
              <a:off x="1804415" y="1551420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Rounded Rectangle 12"/>
            <p:cNvSpPr/>
            <p:nvPr/>
          </p:nvSpPr>
          <p:spPr>
            <a:xfrm>
              <a:off x="1822437" y="1569442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وحدت جهت</a:t>
              </a:r>
              <a:endParaRPr lang="en-US" sz="13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57016" y="2662956"/>
            <a:ext cx="2029968" cy="369177"/>
            <a:chOff x="1804415" y="1939056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36" name="Rounded Rectangle 35"/>
            <p:cNvSpPr/>
            <p:nvPr/>
          </p:nvSpPr>
          <p:spPr>
            <a:xfrm>
              <a:off x="1804415" y="1939056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Rounded Rectangle 14"/>
            <p:cNvSpPr/>
            <p:nvPr/>
          </p:nvSpPr>
          <p:spPr>
            <a:xfrm>
              <a:off x="1822437" y="1957078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اولویت منافع عمومی بر منافع فردی</a:t>
              </a:r>
              <a:endParaRPr lang="en-US" sz="13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57016" y="3050593"/>
            <a:ext cx="2029968" cy="369177"/>
            <a:chOff x="1804415" y="2326693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34" name="Rounded Rectangle 33"/>
            <p:cNvSpPr/>
            <p:nvPr/>
          </p:nvSpPr>
          <p:spPr>
            <a:xfrm>
              <a:off x="1804415" y="2326693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Rounded Rectangle 16"/>
            <p:cNvSpPr/>
            <p:nvPr/>
          </p:nvSpPr>
          <p:spPr>
            <a:xfrm>
              <a:off x="1822437" y="2344715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حقوق و مزابای منصفانه</a:t>
              </a:r>
              <a:endParaRPr lang="en-US" sz="13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57016" y="3438229"/>
            <a:ext cx="2029968" cy="369177"/>
            <a:chOff x="1804415" y="2714329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32" name="Rounded Rectangle 31"/>
            <p:cNvSpPr/>
            <p:nvPr/>
          </p:nvSpPr>
          <p:spPr>
            <a:xfrm>
              <a:off x="1804415" y="2714329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Rounded Rectangle 18"/>
            <p:cNvSpPr/>
            <p:nvPr/>
          </p:nvSpPr>
          <p:spPr>
            <a:xfrm>
              <a:off x="1822437" y="2732351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تمرکز</a:t>
              </a:r>
              <a:endParaRPr lang="en-US" sz="13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57016" y="3825865"/>
            <a:ext cx="2029968" cy="369177"/>
            <a:chOff x="1804415" y="3101965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30" name="Rounded Rectangle 29"/>
            <p:cNvSpPr/>
            <p:nvPr/>
          </p:nvSpPr>
          <p:spPr>
            <a:xfrm>
              <a:off x="1804415" y="3101965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Rounded Rectangle 20"/>
            <p:cNvSpPr/>
            <p:nvPr/>
          </p:nvSpPr>
          <p:spPr>
            <a:xfrm>
              <a:off x="1822437" y="3119987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سلسله مراتب</a:t>
              </a:r>
              <a:endParaRPr lang="en-US" sz="13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57016" y="4213502"/>
            <a:ext cx="2029968" cy="369177"/>
            <a:chOff x="1804415" y="3489602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1804415" y="3489602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ounded Rectangle 22"/>
            <p:cNvSpPr/>
            <p:nvPr/>
          </p:nvSpPr>
          <p:spPr>
            <a:xfrm>
              <a:off x="1822437" y="3507624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ترتیب سازمانی</a:t>
              </a:r>
              <a:endParaRPr lang="en-US" sz="13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57016" y="4601138"/>
            <a:ext cx="2029968" cy="369177"/>
            <a:chOff x="1804415" y="3877238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1804415" y="3877238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Rounded Rectangle 24"/>
            <p:cNvSpPr/>
            <p:nvPr/>
          </p:nvSpPr>
          <p:spPr>
            <a:xfrm>
              <a:off x="1822437" y="3895260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برابری</a:t>
              </a:r>
              <a:endParaRPr lang="en-US" sz="13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7016" y="4988774"/>
            <a:ext cx="2029968" cy="369177"/>
            <a:chOff x="1804415" y="4264874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1804415" y="4264874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ounded Rectangle 26"/>
            <p:cNvSpPr/>
            <p:nvPr/>
          </p:nvSpPr>
          <p:spPr>
            <a:xfrm>
              <a:off x="1822437" y="4282896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ثبات شغلی</a:t>
              </a:r>
              <a:endParaRPr lang="en-US" sz="13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57016" y="5376411"/>
            <a:ext cx="2029968" cy="369177"/>
            <a:chOff x="1804415" y="4652511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22" name="Rounded Rectangle 21"/>
            <p:cNvSpPr/>
            <p:nvPr/>
          </p:nvSpPr>
          <p:spPr>
            <a:xfrm>
              <a:off x="1804415" y="4652511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Rounded Rectangle 28"/>
            <p:cNvSpPr/>
            <p:nvPr/>
          </p:nvSpPr>
          <p:spPr>
            <a:xfrm>
              <a:off x="1822437" y="4670533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ابتکار</a:t>
              </a:r>
              <a:endParaRPr lang="en-US" sz="13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57016" y="5764047"/>
            <a:ext cx="2029968" cy="369177"/>
            <a:chOff x="1804415" y="5040147"/>
            <a:chExt cx="2029968" cy="369177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1804415" y="5040147"/>
              <a:ext cx="2029968" cy="3691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30"/>
            <p:cNvSpPr/>
            <p:nvPr/>
          </p:nvSpPr>
          <p:spPr>
            <a:xfrm>
              <a:off x="1822437" y="5058169"/>
              <a:ext cx="1993924" cy="33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kern="1200" dirty="0" smtClean="0"/>
                <a:t>روحیه گروهی</a:t>
              </a:r>
              <a:endParaRPr lang="en-US" sz="1300" kern="12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بعد هنجاری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a-IR" dirty="0" smtClean="0"/>
              <a:t>بعد شخصی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86802054"/>
              </p:ext>
            </p:extLst>
          </p:nvPr>
        </p:nvGraphicFramePr>
        <p:xfrm>
          <a:off x="301625" y="2471738"/>
          <a:ext cx="4041775" cy="38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1482180"/>
              </p:ext>
            </p:extLst>
          </p:nvPr>
        </p:nvGraphicFramePr>
        <p:xfrm>
          <a:off x="4800600" y="2471738"/>
          <a:ext cx="4038600" cy="38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رفتار سازمانی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85787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بعد هنجاری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a-IR" dirty="0" smtClean="0"/>
              <a:t>بعد شخصی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38109817"/>
              </p:ext>
            </p:extLst>
          </p:nvPr>
        </p:nvGraphicFramePr>
        <p:xfrm>
          <a:off x="301625" y="2471738"/>
          <a:ext cx="4041775" cy="38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07252557"/>
              </p:ext>
            </p:extLst>
          </p:nvPr>
        </p:nvGraphicFramePr>
        <p:xfrm>
          <a:off x="4800600" y="2471738"/>
          <a:ext cx="4038600" cy="38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در سازمان مدرسه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72549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پیامد هایی برای عمل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هرگاه فردی مطابق با انتظارات سازمانی رفتار کند ، گفته می شود رفتارش سازگار است .</a:t>
            </a:r>
          </a:p>
          <a:p>
            <a:r>
              <a:rPr lang="fa-IR" sz="2800" dirty="0" smtClean="0"/>
              <a:t>هرگاه فرد مطابق انگیزه های خود رفتار کند ، رفتارش همساز یا یکپارچه خوانده می شود! </a:t>
            </a:r>
          </a:p>
          <a:p>
            <a:r>
              <a:rPr lang="fa-IR" sz="2800" dirty="0" smtClean="0"/>
              <a:t>در یک سیستم اجتماعی ضرورت دارد مدیر به :</a:t>
            </a:r>
          </a:p>
          <a:p>
            <a:pPr marL="0" indent="0">
              <a:buNone/>
            </a:pPr>
            <a:r>
              <a:rPr lang="fa-IR" sz="2800" dirty="0" smtClean="0"/>
              <a:t>شخصی کردن نقش  بپردازد</a:t>
            </a:r>
          </a:p>
          <a:p>
            <a:pPr marL="0" indent="0">
              <a:buNone/>
            </a:pPr>
            <a:r>
              <a:rPr lang="fa-IR" sz="2800" dirty="0" smtClean="0"/>
              <a:t>شخصیت را سازمانی ( اجتماعی) کند .</a:t>
            </a:r>
          </a:p>
          <a:p>
            <a:pPr marL="0" indent="0">
              <a:buNone/>
            </a:pPr>
            <a:r>
              <a:rPr lang="fa-IR" sz="28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این ها دو مفهوم کارایی و اثر بخشی را مطرح می کنند</a:t>
            </a:r>
          </a:p>
        </p:txBody>
      </p:sp>
    </p:spTree>
    <p:extLst>
      <p:ext uri="{BB962C8B-B14F-4D97-AF65-F5344CB8AC3E}">
        <p14:creationId xmlns:p14="http://schemas.microsoft.com/office/powerpoint/2010/main" val="1014054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کارایی</a:t>
            </a:r>
          </a:p>
          <a:p>
            <a:r>
              <a:rPr lang="fa-IR" sz="3600" dirty="0" smtClean="0"/>
              <a:t>کارایی عبارتست از توافق میان رفتار سازمانی با نیازها و مقاصد شخصی</a:t>
            </a:r>
          </a:p>
          <a:p>
            <a:r>
              <a:rPr lang="fa-IR" sz="3600" dirty="0" smtClean="0"/>
              <a:t>رفتار می تواند اثر بخش باشد ولی کار آمد نباشد . </a:t>
            </a:r>
            <a:endParaRPr lang="fa-I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3200" dirty="0" smtClean="0"/>
              <a:t>اثر بخشی</a:t>
            </a:r>
          </a:p>
          <a:p>
            <a:pPr algn="just"/>
            <a:r>
              <a:rPr lang="fa-IR" sz="3200" dirty="0" smtClean="0"/>
              <a:t>اثر بخشی تابع توافق و همخوانی رفتار با انتظارات در هر نقش معین است . </a:t>
            </a:r>
            <a:endParaRPr lang="fa-IR" sz="3200" dirty="0"/>
          </a:p>
          <a:p>
            <a:pPr algn="just"/>
            <a:r>
              <a:rPr lang="fa-IR" sz="3200" dirty="0" smtClean="0"/>
              <a:t>هرجه رفتار سازمانی و انظارات سازمانی توافق بیشتری داشته باشند ، اثر بخشی بالاتر است 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78622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سبک های مدیریت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726840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05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750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89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FBEAC7" mc:Ignorable=""/>
            </a:gs>
            <a:gs pos="17999">
              <a:srgbClr xmlns:mc="http://schemas.openxmlformats.org/markup-compatibility/2006" xmlns:a14="http://schemas.microsoft.com/office/drawing/2010/main" val="FEE7F2" mc:Ignorable=""/>
            </a:gs>
            <a:gs pos="36000">
              <a:srgbClr xmlns:mc="http://schemas.openxmlformats.org/markup-compatibility/2006" xmlns:a14="http://schemas.microsoft.com/office/drawing/2010/main" val="FAC77D" mc:Ignorable=""/>
            </a:gs>
            <a:gs pos="61000">
              <a:srgbClr xmlns:mc="http://schemas.openxmlformats.org/markup-compatibility/2006" xmlns:a14="http://schemas.microsoft.com/office/drawing/2010/main" val="FBA97D" mc:Ignorable=""/>
            </a:gs>
            <a:gs pos="82001">
              <a:srgbClr xmlns:mc="http://schemas.openxmlformats.org/markup-compatibility/2006" xmlns:a14="http://schemas.microsoft.com/office/drawing/2010/main" val="FBD49C" mc:Ignorable=""/>
            </a:gs>
            <a:gs pos="100000">
              <a:srgbClr xmlns:mc="http://schemas.openxmlformats.org/markup-compatibility/2006" xmlns:a14="http://schemas.microsoft.com/office/drawing/2010/main" val="FEE7F2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تحولات بیست سال اخیر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جهانی شدن</a:t>
            </a:r>
          </a:p>
          <a:p>
            <a:r>
              <a:rPr lang="fa-IR" dirty="0" smtClean="0"/>
              <a:t>آغاز عصر فن آوری اطلاعات</a:t>
            </a:r>
          </a:p>
          <a:p>
            <a:r>
              <a:rPr lang="fa-IR" dirty="0" smtClean="0"/>
              <a:t>دگرگونی فن آوری ها</a:t>
            </a:r>
          </a:p>
          <a:p>
            <a:r>
              <a:rPr lang="fa-IR" dirty="0" smtClean="0"/>
              <a:t>آغاز عصر دانایی و جایگزین شدن اندیشه به جای نیروی کار</a:t>
            </a:r>
          </a:p>
          <a:p>
            <a:r>
              <a:rPr lang="fa-IR" dirty="0" smtClean="0"/>
              <a:t>تنوع ترکیب فرهنگی ، نژادی و جنسی در نیروی کار</a:t>
            </a:r>
          </a:p>
          <a:p>
            <a:r>
              <a:rPr lang="fa-IR" dirty="0" smtClean="0"/>
              <a:t>افزایش انتظارات اجتماعی ، شهروندی ، محیط زیست و ....</a:t>
            </a:r>
          </a:p>
          <a:p>
            <a:r>
              <a:rPr lang="fa-IR" dirty="0" smtClean="0"/>
              <a:t>افزایش ابتکارها و ریسک پذیری </a:t>
            </a:r>
          </a:p>
          <a:p>
            <a:r>
              <a:rPr lang="fa-IR" dirty="0" smtClean="0"/>
              <a:t>قرار گرفتن رضایت مشتری در اهداف</a:t>
            </a:r>
          </a:p>
          <a:p>
            <a:r>
              <a:rPr lang="fa-IR" dirty="0" smtClean="0"/>
              <a:t>خصوصی سازی و کوچک شدن دولت ها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38571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FBEAC7" mc:Ignorable=""/>
            </a:gs>
            <a:gs pos="17999">
              <a:srgbClr xmlns:mc="http://schemas.openxmlformats.org/markup-compatibility/2006" xmlns:a14="http://schemas.microsoft.com/office/drawing/2010/main" val="FEE7F2" mc:Ignorable=""/>
            </a:gs>
            <a:gs pos="36000">
              <a:srgbClr xmlns:mc="http://schemas.openxmlformats.org/markup-compatibility/2006" xmlns:a14="http://schemas.microsoft.com/office/drawing/2010/main" val="FAC77D" mc:Ignorable=""/>
            </a:gs>
            <a:gs pos="61000">
              <a:srgbClr xmlns:mc="http://schemas.openxmlformats.org/markup-compatibility/2006" xmlns:a14="http://schemas.microsoft.com/office/drawing/2010/main" val="FBA97D" mc:Ignorable=""/>
            </a:gs>
            <a:gs pos="82001">
              <a:srgbClr xmlns:mc="http://schemas.openxmlformats.org/markup-compatibility/2006" xmlns:a14="http://schemas.microsoft.com/office/drawing/2010/main" val="FBD49C" mc:Ignorable=""/>
            </a:gs>
            <a:gs pos="100000">
              <a:srgbClr xmlns:mc="http://schemas.openxmlformats.org/markup-compatibility/2006" xmlns:a14="http://schemas.microsoft.com/office/drawing/2010/main" val="FEE7F2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تحو لات در سازمانهای اخیر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انعطاف پذیری و ناپایداری</a:t>
            </a:r>
          </a:p>
          <a:p>
            <a:r>
              <a:rPr lang="fa-IR" dirty="0" smtClean="0"/>
              <a:t>وابستگی به خدمات و منابع خارج از سازمان</a:t>
            </a:r>
          </a:p>
          <a:p>
            <a:r>
              <a:rPr lang="fa-IR" dirty="0" smtClean="0"/>
              <a:t>تنوع نیروی کار</a:t>
            </a:r>
          </a:p>
          <a:p>
            <a:r>
              <a:rPr lang="fa-IR" dirty="0" smtClean="0"/>
              <a:t>مدیریت کیفیت فراگیر </a:t>
            </a:r>
            <a:r>
              <a:rPr lang="en-US" dirty="0" smtClean="0"/>
              <a:t>TQM</a:t>
            </a:r>
            <a:endParaRPr lang="fa-IR" dirty="0" smtClean="0"/>
          </a:p>
          <a:p>
            <a:r>
              <a:rPr lang="fa-IR" dirty="0" smtClean="0"/>
              <a:t>کوچک سازی سازمان</a:t>
            </a:r>
          </a:p>
          <a:p>
            <a:r>
              <a:rPr lang="fa-IR" dirty="0" smtClean="0"/>
              <a:t>مهندسی مجدد : بازاندیشی ، بازآفرینی و بازسازی</a:t>
            </a:r>
          </a:p>
          <a:p>
            <a:r>
              <a:rPr lang="fa-IR" dirty="0" smtClean="0"/>
              <a:t>توانمند سازی کارکنان</a:t>
            </a:r>
          </a:p>
          <a:p>
            <a:r>
              <a:rPr lang="fa-IR" dirty="0" smtClean="0"/>
              <a:t>تیم سازی</a:t>
            </a:r>
          </a:p>
          <a:p>
            <a:r>
              <a:rPr lang="fa-IR" dirty="0" smtClean="0"/>
              <a:t>شغل زدایی </a:t>
            </a:r>
          </a:p>
          <a:p>
            <a:r>
              <a:rPr lang="fa-IR" dirty="0" smtClean="0"/>
              <a:t>تنوع دستمزد</a:t>
            </a:r>
          </a:p>
          <a:p>
            <a:r>
              <a:rPr lang="fa-IR" dirty="0" smtClean="0"/>
              <a:t>مسئولیت پذیری اجتماعی و اخلاقی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98861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FBEAC7" mc:Ignorable=""/>
            </a:gs>
            <a:gs pos="17999">
              <a:srgbClr xmlns:mc="http://schemas.openxmlformats.org/markup-compatibility/2006" xmlns:a14="http://schemas.microsoft.com/office/drawing/2010/main" val="FEE7F2" mc:Ignorable=""/>
            </a:gs>
            <a:gs pos="36000">
              <a:srgbClr xmlns:mc="http://schemas.openxmlformats.org/markup-compatibility/2006" xmlns:a14="http://schemas.microsoft.com/office/drawing/2010/main" val="FAC77D" mc:Ignorable=""/>
            </a:gs>
            <a:gs pos="61000">
              <a:srgbClr xmlns:mc="http://schemas.openxmlformats.org/markup-compatibility/2006" xmlns:a14="http://schemas.microsoft.com/office/drawing/2010/main" val="FBA97D" mc:Ignorable=""/>
            </a:gs>
            <a:gs pos="82001">
              <a:srgbClr xmlns:mc="http://schemas.openxmlformats.org/markup-compatibility/2006" xmlns:a14="http://schemas.microsoft.com/office/drawing/2010/main" val="FBD49C" mc:Ignorable=""/>
            </a:gs>
            <a:gs pos="100000">
              <a:srgbClr xmlns:mc="http://schemas.openxmlformats.org/markup-compatibility/2006" xmlns:a14="http://schemas.microsoft.com/office/drawing/2010/main" val="FEE7F2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هرم وارونه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907144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18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پیامدهایی برای عمل از نظریه کلاسیک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اصول نظریه کلاسیک هنوز در سازمانها رعایت می شود .</a:t>
            </a:r>
          </a:p>
          <a:p>
            <a:pPr algn="r" rtl="1"/>
            <a:r>
              <a:rPr lang="fa-IR" dirty="0" smtClean="0"/>
              <a:t>کارها تقسیم می شوند.</a:t>
            </a:r>
          </a:p>
          <a:p>
            <a:pPr algn="r" rtl="1"/>
            <a:r>
              <a:rPr lang="fa-IR" dirty="0" smtClean="0"/>
              <a:t>سلسله مراتب وجود دارد .</a:t>
            </a:r>
          </a:p>
          <a:p>
            <a:pPr algn="r" rtl="1"/>
            <a:r>
              <a:rPr lang="fa-IR" dirty="0" smtClean="0"/>
              <a:t>برنامه ریزی به صورت اموری که باید انجام شود و روش اجرای امور و انتظارات دقیق صورت می گیرد.</a:t>
            </a:r>
          </a:p>
          <a:p>
            <a:pPr algn="r" rtl="1"/>
            <a:r>
              <a:rPr lang="fa-IR" dirty="0" smtClean="0"/>
              <a:t>نظام گزارش دهی و گزارش گیری وجود دارد .</a:t>
            </a:r>
          </a:p>
          <a:p>
            <a:pPr algn="r" rtl="1"/>
            <a:r>
              <a:rPr lang="fa-IR" dirty="0" smtClean="0"/>
              <a:t>اهداف سازمانی دارای اولویتند .</a:t>
            </a:r>
          </a:p>
          <a:p>
            <a:pPr algn="r" rtl="1"/>
            <a:r>
              <a:rPr lang="fa-IR" dirty="0" smtClean="0"/>
              <a:t>مجموعه قوانین و مقررات ، ثبت و مکتوب سازی رایج است.</a:t>
            </a:r>
          </a:p>
          <a:p>
            <a:pPr algn="r" rtl="1">
              <a:buNone/>
            </a:pPr>
            <a:r>
              <a:rPr lang="fa-IR" dirty="0" smtClean="0"/>
              <a:t>و البته با عنایت به یافته های پژوهشی سایر نظریه ها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FBEAC7" mc:Ignorable=""/>
            </a:gs>
            <a:gs pos="17999">
              <a:srgbClr xmlns:mc="http://schemas.openxmlformats.org/markup-compatibility/2006" xmlns:a14="http://schemas.microsoft.com/office/drawing/2010/main" val="FEE7F2" mc:Ignorable=""/>
            </a:gs>
            <a:gs pos="36000">
              <a:srgbClr xmlns:mc="http://schemas.openxmlformats.org/markup-compatibility/2006" xmlns:a14="http://schemas.microsoft.com/office/drawing/2010/main" val="FAC77D" mc:Ignorable=""/>
            </a:gs>
            <a:gs pos="61000">
              <a:srgbClr xmlns:mc="http://schemas.openxmlformats.org/markup-compatibility/2006" xmlns:a14="http://schemas.microsoft.com/office/drawing/2010/main" val="FBA97D" mc:Ignorable=""/>
            </a:gs>
            <a:gs pos="82001">
              <a:srgbClr xmlns:mc="http://schemas.openxmlformats.org/markup-compatibility/2006" xmlns:a14="http://schemas.microsoft.com/office/drawing/2010/main" val="FBD49C" mc:Ignorable=""/>
            </a:gs>
            <a:gs pos="100000">
              <a:srgbClr xmlns:mc="http://schemas.openxmlformats.org/markup-compatibility/2006" xmlns:a14="http://schemas.microsoft.com/office/drawing/2010/main" val="FEE7F2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مدیریت دانش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a-IR" dirty="0" smtClean="0"/>
              <a:t>فن آوری اطلاعات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a-IR" dirty="0"/>
              <a:t>م</a:t>
            </a:r>
            <a:r>
              <a:rPr lang="fa-IR" dirty="0" smtClean="0"/>
              <a:t>حیط به سرعت در حال تغییر و دگرگونی است . دانش های نویی پدید می آیند و دانش های نویی باید ایجاد شود . </a:t>
            </a:r>
          </a:p>
          <a:p>
            <a:r>
              <a:rPr lang="fa-IR" dirty="0" smtClean="0"/>
              <a:t>وظیفه مدیریت دانش به کار گیری سرمایه های فکری است . </a:t>
            </a:r>
          </a:p>
          <a:p>
            <a:r>
              <a:rPr lang="fa-IR" dirty="0" smtClean="0"/>
              <a:t>وظیفه مدیریت دانش ایجاد فرصت برای اندیشه هاست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a-IR" dirty="0" smtClean="0"/>
              <a:t>رفع موانع ، تسریع در گردش کارها و ارتباطات ، کاهش مدیران میانی ، آگاهی سریع از تحولات بازار ، کنترل های گوناگون و نظارت بر موجودی و انبارها و ... سازمان ها را ملزم به بکارگیری نظام های جمع آوری ، نگهداری ، پردازش و استفاده از اطلاعات توسط رایانه و ارتباطات آن کرده است .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رویکردهای جدید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853077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FBEAC7" mc:Ignorable=""/>
            </a:gs>
            <a:gs pos="17999">
              <a:srgbClr xmlns:mc="http://schemas.openxmlformats.org/markup-compatibility/2006" xmlns:a14="http://schemas.microsoft.com/office/drawing/2010/main" val="FEE7F2" mc:Ignorable=""/>
            </a:gs>
            <a:gs pos="36000">
              <a:srgbClr xmlns:mc="http://schemas.openxmlformats.org/markup-compatibility/2006" xmlns:a14="http://schemas.microsoft.com/office/drawing/2010/main" val="FAC77D" mc:Ignorable=""/>
            </a:gs>
            <a:gs pos="61000">
              <a:srgbClr xmlns:mc="http://schemas.openxmlformats.org/markup-compatibility/2006" xmlns:a14="http://schemas.microsoft.com/office/drawing/2010/main" val="FBA97D" mc:Ignorable=""/>
            </a:gs>
            <a:gs pos="82001">
              <a:srgbClr xmlns:mc="http://schemas.openxmlformats.org/markup-compatibility/2006" xmlns:a14="http://schemas.microsoft.com/office/drawing/2010/main" val="FBD49C" mc:Ignorable=""/>
            </a:gs>
            <a:gs pos="100000">
              <a:srgbClr xmlns:mc="http://schemas.openxmlformats.org/markup-compatibility/2006" xmlns:a14="http://schemas.microsoft.com/office/drawing/2010/main" val="FEE7F2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مدیریت کیفیت جامع </a:t>
            </a:r>
            <a:r>
              <a:rPr lang="en-US" dirty="0" smtClean="0"/>
              <a:t>Total Quality Management (TQM)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3200" dirty="0" smtClean="0"/>
              <a:t>بهتر کردن خدمات آموزشی را هدف ثابت خود قرار دهید . ( دانش آموز مدار)</a:t>
            </a:r>
          </a:p>
          <a:p>
            <a:r>
              <a:rPr lang="fa-IR" sz="3200" dirty="0" smtClean="0"/>
              <a:t>ماموریت ها و اولویت های نظام را بازنگری و باز اندیشی کنید .</a:t>
            </a:r>
          </a:p>
          <a:p>
            <a:r>
              <a:rPr lang="fa-IR" sz="3200" dirty="0" smtClean="0"/>
              <a:t>پیشگیری را جایگزین بازرسی کنید .</a:t>
            </a:r>
          </a:p>
          <a:p>
            <a:r>
              <a:rPr lang="fa-IR" sz="3200" dirty="0" smtClean="0"/>
              <a:t>همه فعالیتهای سازمانی را به طور پیوسته بهبود ببخشید.</a:t>
            </a:r>
          </a:p>
          <a:p>
            <a:r>
              <a:rPr lang="fa-IR" sz="3200" dirty="0" smtClean="0"/>
              <a:t>به آموزش حرفه ای کارکنان اهتمام داشته باشید .</a:t>
            </a:r>
          </a:p>
          <a:p>
            <a:r>
              <a:rPr lang="fa-IR" sz="3200" dirty="0" smtClean="0"/>
              <a:t>رهبری آموزشی باید هدایت کننده باشد .</a:t>
            </a:r>
          </a:p>
          <a:p>
            <a:r>
              <a:rPr lang="fa-IR" sz="3200" dirty="0" smtClean="0"/>
              <a:t>محیط را خالی از ترس و ارعاب کنید و به پیشنهادها بها بدهید.</a:t>
            </a:r>
          </a:p>
        </p:txBody>
      </p:sp>
    </p:spTree>
    <p:extLst>
      <p:ext uri="{BB962C8B-B14F-4D97-AF65-F5344CB8AC3E}">
        <p14:creationId xmlns:p14="http://schemas.microsoft.com/office/powerpoint/2010/main" val="40499544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FBEAC7" mc:Ignorable=""/>
            </a:gs>
            <a:gs pos="17999">
              <a:srgbClr xmlns:mc="http://schemas.openxmlformats.org/markup-compatibility/2006" xmlns:a14="http://schemas.microsoft.com/office/drawing/2010/main" val="FEE7F2" mc:Ignorable=""/>
            </a:gs>
            <a:gs pos="36000">
              <a:srgbClr xmlns:mc="http://schemas.openxmlformats.org/markup-compatibility/2006" xmlns:a14="http://schemas.microsoft.com/office/drawing/2010/main" val="FAC77D" mc:Ignorable=""/>
            </a:gs>
            <a:gs pos="61000">
              <a:srgbClr xmlns:mc="http://schemas.openxmlformats.org/markup-compatibility/2006" xmlns:a14="http://schemas.microsoft.com/office/drawing/2010/main" val="FBA97D" mc:Ignorable=""/>
            </a:gs>
            <a:gs pos="82001">
              <a:srgbClr xmlns:mc="http://schemas.openxmlformats.org/markup-compatibility/2006" xmlns:a14="http://schemas.microsoft.com/office/drawing/2010/main" val="FBD49C" mc:Ignorable=""/>
            </a:gs>
            <a:gs pos="100000">
              <a:srgbClr xmlns:mc="http://schemas.openxmlformats.org/markup-compatibility/2006" xmlns:a14="http://schemas.microsoft.com/office/drawing/2010/main" val="FEE7F2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مدیریت کیفیت جامع </a:t>
            </a:r>
            <a:r>
              <a:rPr lang="en-US" dirty="0" smtClean="0"/>
              <a:t>Total Quality Management (TQM)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3600" dirty="0">
                <a:solidFill>
                  <a:prstClr val="black"/>
                </a:solidFill>
              </a:rPr>
              <a:t>بین گروه های داخل سازمان موانع را بر طرف کنید.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3600" dirty="0">
                <a:solidFill>
                  <a:prstClr val="black"/>
                </a:solidFill>
              </a:rPr>
              <a:t>از شعار زدگی و انتظارات سنگین از کارکنان پرهیز کنید . 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3600" dirty="0">
                <a:solidFill>
                  <a:prstClr val="black"/>
                </a:solidFill>
              </a:rPr>
              <a:t>از استانداردهای کمی پرهیز کنید . </a:t>
            </a:r>
            <a:endParaRPr lang="fa-IR" sz="3600" dirty="0" smtClean="0">
              <a:solidFill>
                <a:prstClr val="black"/>
              </a:solidFill>
            </a:endParaRP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3600" dirty="0" smtClean="0">
                <a:solidFill>
                  <a:prstClr val="black"/>
                </a:solidFill>
              </a:rPr>
              <a:t>موانع عزت نفس و غرور شغلی را برطرف کنید .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3600" dirty="0" smtClean="0">
                <a:solidFill>
                  <a:prstClr val="black"/>
                </a:solidFill>
              </a:rPr>
              <a:t>برنامه آموزشی و بازآموزی جدی و مؤثر بزای همه تدارک ببینید .</a:t>
            </a:r>
          </a:p>
          <a:p>
            <a:pPr lvl="0">
              <a:buClr>
                <a:srgbClr xmlns:mc="http://schemas.openxmlformats.org/markup-compatibility/2006" xmlns:a14="http://schemas.microsoft.com/office/drawing/2010/main" val="D16349" mc:Ignorable=""/>
              </a:buClr>
            </a:pPr>
            <a:r>
              <a:rPr lang="fa-IR" sz="3600" dirty="0" smtClean="0">
                <a:solidFill>
                  <a:prstClr val="black"/>
                </a:solidFill>
              </a:rPr>
              <a:t>کارکنان را به منظور ایجاد تحول و دگرگونی مشارکت دهید.</a:t>
            </a:r>
            <a:endParaRPr lang="fa-I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282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9" y="116632"/>
            <a:ext cx="900234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06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214" cy="676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356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77"/>
            <a:ext cx="9159214" cy="56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670834" cy="66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1" y="764704"/>
            <a:ext cx="881698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8" y="0"/>
            <a:ext cx="704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5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3" y="262847"/>
            <a:ext cx="8251053" cy="61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9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رویکرد روابط انسانی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fa-IR" sz="1800" dirty="0" smtClean="0"/>
              <a:t>سالهای 1920 تا 1930 سازمانها گسترش پیدا کردند.</a:t>
            </a:r>
          </a:p>
          <a:p>
            <a:r>
              <a:rPr lang="fa-IR" sz="1800" dirty="0" smtClean="0"/>
              <a:t>اتحادیه های کارگری قدرت پیدا کردند.</a:t>
            </a:r>
          </a:p>
          <a:p>
            <a:r>
              <a:rPr lang="fa-IR" sz="1800" dirty="0" smtClean="0"/>
              <a:t>کارها تخصصی تر شد. </a:t>
            </a:r>
          </a:p>
          <a:p>
            <a:r>
              <a:rPr lang="fa-IR" sz="1800" dirty="0" smtClean="0"/>
              <a:t>و بحران اقتصادی فرا رسید .</a:t>
            </a:r>
          </a:p>
          <a:p>
            <a:r>
              <a:rPr lang="fa-IR" sz="1800" dirty="0" smtClean="0"/>
              <a:t>از سال 1927 تا 1932 مطالعاتی در کارخانه هاثورن شرکت الکتریکی غرب با مدیریت التون مایو آغاز شد.</a:t>
            </a:r>
          </a:p>
          <a:p>
            <a:r>
              <a:rPr lang="fa-IR" sz="1800" dirty="0" smtClean="0"/>
              <a:t>مرحله اول : تاثیر محیط بر باروری</a:t>
            </a:r>
          </a:p>
          <a:p>
            <a:r>
              <a:rPr lang="fa-IR" sz="1800" dirty="0" smtClean="0"/>
              <a:t>مرحله دوم : تاثیر عوامل گوناگون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پژوهشگران مقدار روشنایی محل کار گروه کوچکی از کارگران زن را به تدریج افزایش دادند . باروری افزایش یافت . حتی زمانی که روشنایی بسیار زیاد شد! شروع به کاهش روشنایی کردند ، بازهم باروری افزایش یافت !؟</a:t>
            </a:r>
          </a:p>
          <a:p>
            <a:r>
              <a:rPr lang="fa-IR" dirty="0" smtClean="0"/>
              <a:t>در مرحله دوم ، باروری شش زن را تحت تاثیر عوامل گوناگون مانند زمان استراحت و روش دستمزد مطالعه کردند.</a:t>
            </a:r>
          </a:p>
          <a:p>
            <a:r>
              <a:rPr lang="fa-IR" dirty="0" smtClean="0"/>
              <a:t>بازهم باروری افزایش یافت!!؟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3" y="978747"/>
            <a:ext cx="8251053" cy="47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9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211155" cy="62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2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086440" cy="60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8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3" y="260648"/>
            <a:ext cx="825105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7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xmlns:mc="http://schemas.openxmlformats.org/markup-compatibility/2006" xmlns:a14="http://schemas.microsoft.com/office/drawing/2010/main" val="FBEAC7" mc:Ignorable=""/>
            </a:gs>
            <a:gs pos="17999">
              <a:srgbClr xmlns:mc="http://schemas.openxmlformats.org/markup-compatibility/2006" xmlns:a14="http://schemas.microsoft.com/office/drawing/2010/main" val="FEE7F2" mc:Ignorable=""/>
            </a:gs>
            <a:gs pos="36000">
              <a:srgbClr xmlns:mc="http://schemas.openxmlformats.org/markup-compatibility/2006" xmlns:a14="http://schemas.microsoft.com/office/drawing/2010/main" val="FAC77D" mc:Ignorable=""/>
            </a:gs>
            <a:gs pos="61000">
              <a:srgbClr xmlns:mc="http://schemas.openxmlformats.org/markup-compatibility/2006" xmlns:a14="http://schemas.microsoft.com/office/drawing/2010/main" val="FBA97D" mc:Ignorable=""/>
            </a:gs>
            <a:gs pos="82001">
              <a:srgbClr xmlns:mc="http://schemas.openxmlformats.org/markup-compatibility/2006" xmlns:a14="http://schemas.microsoft.com/office/drawing/2010/main" val="FBD49C" mc:Ignorable=""/>
            </a:gs>
            <a:gs pos="100000">
              <a:srgbClr xmlns:mc="http://schemas.openxmlformats.org/markup-compatibility/2006" xmlns:a14="http://schemas.microsoft.com/office/drawing/2010/main" val="FEE7F2" mc:Ignorable="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قدرت و نظارت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21330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smtClean="0"/>
              <a:t>رضایت شغلی ، ارزشیابی، </a:t>
            </a:r>
            <a:r>
              <a:rPr lang="fa-IR" dirty="0" smtClean="0"/>
              <a:t>تصمیم گیری و رهبری یادم باشه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521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یافته های پژوهش اول و دوم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افزایش در باروری به ظاهر مستقل از تغییرات بود!</a:t>
            </a:r>
          </a:p>
          <a:p>
            <a:pPr algn="r" rtl="1"/>
            <a:r>
              <a:rPr lang="fa-IR" dirty="0" smtClean="0"/>
              <a:t>مصاحبه با زنان موارد زیر را نشان داد :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کوچکی گروه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نوع سرپرستی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عایدی و درآمد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تازگی موقعیت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علاقه به آزمایش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توجهی که در اتاق آزمایش به آنان می شد .</a:t>
            </a:r>
          </a:p>
          <a:p>
            <a:pPr marL="514350" indent="-514350" algn="r" rtl="1">
              <a:buNone/>
            </a:pPr>
            <a:r>
              <a:rPr lang="fa-IR" dirty="0" smtClean="0"/>
              <a:t>سه مورد آخر به عنوان اثر هاثورن در ادبیات پژوهش ماندگار شد.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/>
              <a:t>یافته های پژوهش سوم : مصاحبه با بیست هزار کارگر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مصاحبه با کارگران موارد زیر را نشان داد :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مردم اغلب در ابتدای کار نمی گویند که مساله واقعی آنها چیست ، آنان چیزی را می گویند که به پندارشان شما مایل به شنیدن آن هستید!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مردم به شغل خود بر حسب معنای اجتماعی آن می نگرند!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پایگاه شغلی شخص برای تعیین بسیاری از جهات محیط اجتماعی او حائز اهمیت است !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/>
              <a:t>گروه ها ، خود هنجارهایی و ارزشهایی دارند که ممکن است با خط مشی شرکت متفاوت باشد!</a:t>
            </a:r>
          </a:p>
          <a:p>
            <a:pPr marL="514350" indent="-514350" algn="r" rtl="1">
              <a:buNone/>
            </a:pPr>
            <a:r>
              <a:rPr lang="fa-IR" dirty="0" smtClean="0"/>
              <a:t>بنابراین عوامل فردی و اجتماعی بسیاری رفتار شغلی را تحت تاثیر قرار می دهند.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آرین آرانی – مرکز تربیت معلم شهید بهشتی – دانشگاه پیامبر اعظم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7754-8EFF-4314-A6F8-13FA1CD3A4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646B86" mc:Ignorable=""/>
      </a:dk2>
      <a:lt2>
        <a:srgbClr xmlns:mc="http://schemas.openxmlformats.org/markup-compatibility/2006" xmlns:a14="http://schemas.microsoft.com/office/drawing/2010/main" val="C5D1D7" mc:Ignorable=""/>
      </a:lt2>
      <a:accent1>
        <a:srgbClr xmlns:mc="http://schemas.openxmlformats.org/markup-compatibility/2006" xmlns:a14="http://schemas.microsoft.com/office/drawing/2010/main" val="D16349" mc:Ignorable=""/>
      </a:accent1>
      <a:accent2>
        <a:srgbClr xmlns:mc="http://schemas.openxmlformats.org/markup-compatibility/2006" xmlns:a14="http://schemas.microsoft.com/office/drawing/2010/main" val="CCB400" mc:Ignorable=""/>
      </a:accent2>
      <a:accent3>
        <a:srgbClr xmlns:mc="http://schemas.openxmlformats.org/markup-compatibility/2006" xmlns:a14="http://schemas.microsoft.com/office/drawing/2010/main" val="8CADAE" mc:Ignorable=""/>
      </a:accent3>
      <a:accent4>
        <a:srgbClr xmlns:mc="http://schemas.openxmlformats.org/markup-compatibility/2006" xmlns:a14="http://schemas.microsoft.com/office/drawing/2010/main" val="8C7B70" mc:Ignorable=""/>
      </a:accent4>
      <a:accent5>
        <a:srgbClr xmlns:mc="http://schemas.openxmlformats.org/markup-compatibility/2006" xmlns:a14="http://schemas.microsoft.com/office/drawing/2010/main" val="8FB08C" mc:Ignorable=""/>
      </a:accent5>
      <a:accent6>
        <a:srgbClr xmlns:mc="http://schemas.openxmlformats.org/markup-compatibility/2006" xmlns:a14="http://schemas.microsoft.com/office/drawing/2010/main" val="D19049" mc:Ignorable=""/>
      </a:accent6>
      <a:hlink>
        <a:srgbClr xmlns:mc="http://schemas.openxmlformats.org/markup-compatibility/2006" xmlns:a14="http://schemas.microsoft.com/office/drawing/2010/main" val="00A3D6" mc:Ignorable=""/>
      </a:hlink>
      <a:folHlink>
        <a:srgbClr xmlns:mc="http://schemas.openxmlformats.org/markup-compatibility/2006" xmlns:a14="http://schemas.microsoft.com/office/drawing/2010/main" val="694F07" mc:Ignorable="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1652</TotalTime>
  <Words>5284</Words>
  <Application>Microsoft Office PowerPoint</Application>
  <PresentationFormat>On-screen Show (4:3)</PresentationFormat>
  <Paragraphs>643</Paragraphs>
  <Slides>75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Civic</vt:lpstr>
      <vt:lpstr>PowerPoint Presentation</vt:lpstr>
      <vt:lpstr>مدیریت آموزشی</vt:lpstr>
      <vt:lpstr>دیوانسالاری</vt:lpstr>
      <vt:lpstr>PowerPoint Presentation</vt:lpstr>
      <vt:lpstr>مدیریت اداری</vt:lpstr>
      <vt:lpstr>پیامدهایی برای عمل از نظریه کلاسیک</vt:lpstr>
      <vt:lpstr>رویکرد روابط انسانی</vt:lpstr>
      <vt:lpstr>یافته های پژوهش اول و دوم</vt:lpstr>
      <vt:lpstr>یافته های پژوهش سوم : مصاحبه با بیست هزار کارگر</vt:lpstr>
      <vt:lpstr>یافته های مرحله چهارم مطالعه</vt:lpstr>
      <vt:lpstr>یافته هایی که اصول نظریه کلاسیک را به مبارزه طلبید .</vt:lpstr>
      <vt:lpstr>مفروضات رویکرد روابط انسانی</vt:lpstr>
      <vt:lpstr>پیامدهایی برای عمل</vt:lpstr>
      <vt:lpstr>PowerPoint Presentation</vt:lpstr>
      <vt:lpstr>ادراک</vt:lpstr>
      <vt:lpstr>پیامدهایی برای عمل</vt:lpstr>
      <vt:lpstr>انگیزش</vt:lpstr>
      <vt:lpstr>نظریه های فردی انگیزش</vt:lpstr>
      <vt:lpstr>پیامدهایی براعمل</vt:lpstr>
      <vt:lpstr>نظام های طبقه بندی نیاز</vt:lpstr>
      <vt:lpstr>نظام های طبقه بندی نیاز</vt:lpstr>
      <vt:lpstr>نظام های طبقه بندی نیاز</vt:lpstr>
      <vt:lpstr>نظام های طبقه بندی نیاز</vt:lpstr>
      <vt:lpstr>نظریه های انتخاب برانگیخته</vt:lpstr>
      <vt:lpstr>نظریه های انتخاب برانگیخته</vt:lpstr>
      <vt:lpstr>پیامد هایی برای عمل</vt:lpstr>
      <vt:lpstr>پیامد هایی برای عمل</vt:lpstr>
      <vt:lpstr>از دست و زبان که برآید.... کز عهده شکرش بدر آید</vt:lpstr>
      <vt:lpstr>نظریه سیستمی</vt:lpstr>
      <vt:lpstr>عناصر سیستم</vt:lpstr>
      <vt:lpstr>نکاتی در باره نظریه سیستمی</vt:lpstr>
      <vt:lpstr>نگاهی اجمالی به سیستم مدرسه</vt:lpstr>
      <vt:lpstr>مدل CIPPOO</vt:lpstr>
      <vt:lpstr>رده های نتایج سازمان مدرسه</vt:lpstr>
      <vt:lpstr>نظریه سیستم</vt:lpstr>
      <vt:lpstr>PowerPoint Presentation</vt:lpstr>
      <vt:lpstr>مدرسه به عنوان یک سیستم اجتماعی</vt:lpstr>
      <vt:lpstr>رفتار مشهود هر سیستم اجتماعی از دو بعد منشا دارد</vt:lpstr>
      <vt:lpstr>در يک سيستم اجتماعي نقش چيست ؟</vt:lpstr>
      <vt:lpstr>در يک سيستم اجتماعي نقش چيست ؟</vt:lpstr>
      <vt:lpstr>مشکلات ناشي از نقش تعارض نقش</vt:lpstr>
      <vt:lpstr>مشکلات ناشي از نقش ابهام نقش</vt:lpstr>
      <vt:lpstr>مشکلات ناشي از نقش گرانباری نقش</vt:lpstr>
      <vt:lpstr>پیامدهای ناشي از مشکلات نقش</vt:lpstr>
      <vt:lpstr>هنجار</vt:lpstr>
      <vt:lpstr>پایگاه</vt:lpstr>
      <vt:lpstr>پایگاه</vt:lpstr>
      <vt:lpstr>PowerPoint Presentation</vt:lpstr>
      <vt:lpstr>انگیزه های رفتار سازمانی</vt:lpstr>
      <vt:lpstr>عوامل رفتار سازمانی</vt:lpstr>
      <vt:lpstr>عوامل در سازمان مدرسه</vt:lpstr>
      <vt:lpstr>پیامد هایی برای عمل</vt:lpstr>
      <vt:lpstr>PowerPoint Presentation</vt:lpstr>
      <vt:lpstr>سبک های مدیریت</vt:lpstr>
      <vt:lpstr>PowerPoint Presentation</vt:lpstr>
      <vt:lpstr>PowerPoint Presentation</vt:lpstr>
      <vt:lpstr>تحولات بیست سال اخیر</vt:lpstr>
      <vt:lpstr>تحو لات در سازمانهای اخیر</vt:lpstr>
      <vt:lpstr>هرم وارونه</vt:lpstr>
      <vt:lpstr>رویکردهای جدید</vt:lpstr>
      <vt:lpstr>مدیریت کیفیت جامع Total Quality Management (TQM)</vt:lpstr>
      <vt:lpstr>مدیریت کیفیت جامع Total Quality Management (TQM)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قدرت و نظارت</vt:lpstr>
      <vt:lpstr>PowerPoint Presentation</vt:lpstr>
    </vt:vector>
  </TitlesOfParts>
  <Company>non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آموزشی</dc:title>
  <dc:creator>Arian</dc:creator>
  <cp:lastModifiedBy>Arian</cp:lastModifiedBy>
  <cp:revision>124</cp:revision>
  <dcterms:created xsi:type="dcterms:W3CDTF">2010-04-11T05:57:42Z</dcterms:created>
  <dcterms:modified xsi:type="dcterms:W3CDTF">2010-05-18T18:45:53Z</dcterms:modified>
</cp:coreProperties>
</file>